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702" r:id="rId4"/>
    <p:sldMasterId id="2147483703" r:id="rId5"/>
  </p:sldMasterIdLst>
  <p:notesMasterIdLst>
    <p:notesMasterId r:id="rId6"/>
  </p:notesMasterIdLst>
  <p:sldIdLst>
    <p:sldId id="256" r:id="rId7"/>
    <p:sldId id="257" r:id="rId8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3a922460e28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3a922460e28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399fca82eea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399fca82eea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3.gif"/><Relationship Id="rId3" Type="http://schemas.openxmlformats.org/officeDocument/2006/relationships/image" Target="../media/image18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.png"/><Relationship Id="rId3" Type="http://schemas.openxmlformats.org/officeDocument/2006/relationships/image" Target="../media/image6.jp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4.gif"/><Relationship Id="rId3" Type="http://schemas.openxmlformats.org/officeDocument/2006/relationships/image" Target="../media/image18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gif"/><Relationship Id="rId3" Type="http://schemas.openxmlformats.org/officeDocument/2006/relationships/image" Target="../media/image18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jpg"/><Relationship Id="rId3" Type="http://schemas.openxmlformats.org/officeDocument/2006/relationships/image" Target="../media/image1.png"/><Relationship Id="rId4" Type="http://schemas.openxmlformats.org/officeDocument/2006/relationships/image" Target="../media/image8.png"/><Relationship Id="rId5" Type="http://schemas.openxmlformats.org/officeDocument/2006/relationships/image" Target="../media/image18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jpg"/><Relationship Id="rId3" Type="http://schemas.openxmlformats.org/officeDocument/2006/relationships/image" Target="../media/image1.png"/><Relationship Id="rId4" Type="http://schemas.openxmlformats.org/officeDocument/2006/relationships/image" Target="../media/image7.png"/><Relationship Id="rId5" Type="http://schemas.openxmlformats.org/officeDocument/2006/relationships/image" Target="../media/image18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jpg"/><Relationship Id="rId3" Type="http://schemas.openxmlformats.org/officeDocument/2006/relationships/image" Target="../media/image1.png"/><Relationship Id="rId4" Type="http://schemas.openxmlformats.org/officeDocument/2006/relationships/image" Target="../media/image13.png"/><Relationship Id="rId5" Type="http://schemas.openxmlformats.org/officeDocument/2006/relationships/image" Target="../media/image18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jpg"/><Relationship Id="rId3" Type="http://schemas.openxmlformats.org/officeDocument/2006/relationships/image" Target="../media/image1.png"/><Relationship Id="rId4" Type="http://schemas.openxmlformats.org/officeDocument/2006/relationships/image" Target="../media/image18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jpg"/><Relationship Id="rId3" Type="http://schemas.openxmlformats.org/officeDocument/2006/relationships/image" Target="../media/image18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jpg"/><Relationship Id="rId3" Type="http://schemas.openxmlformats.org/officeDocument/2006/relationships/image" Target="../media/image18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Relationship Id="rId3" Type="http://schemas.openxmlformats.org/officeDocument/2006/relationships/image" Target="../media/image18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Relationship Id="rId3" Type="http://schemas.openxmlformats.org/officeDocument/2006/relationships/image" Target="../media/image18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2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2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2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2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1">
  <p:cSld name="CUSTOM_1">
    <p:bg>
      <p:bgPr>
        <a:solidFill>
          <a:schemeClr val="dk1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14"/>
          <p:cNvPicPr preferRelativeResize="0"/>
          <p:nvPr/>
        </p:nvPicPr>
        <p:blipFill rotWithShape="1">
          <a:blip r:embed="rId2">
            <a:alphaModFix/>
          </a:blip>
          <a:srcRect b="0" l="2827" r="17083" t="0"/>
          <a:stretch/>
        </p:blipFill>
        <p:spPr>
          <a:xfrm>
            <a:off x="1820700" y="-1350"/>
            <a:ext cx="732330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4"/>
          <p:cNvSpPr/>
          <p:nvPr/>
        </p:nvSpPr>
        <p:spPr>
          <a:xfrm rot="5400000">
            <a:off x="902348" y="909000"/>
            <a:ext cx="5140800" cy="3322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14"/>
          <p:cNvSpPr txBox="1"/>
          <p:nvPr>
            <p:ph type="title"/>
          </p:nvPr>
        </p:nvSpPr>
        <p:spPr>
          <a:xfrm>
            <a:off x="548650" y="2146875"/>
            <a:ext cx="3949800" cy="771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emiBold"/>
              <a:buNone/>
              <a:defRPr sz="28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emiBold"/>
              <a:buNone/>
              <a:defRPr sz="28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emiBold"/>
              <a:buNone/>
              <a:defRPr sz="28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emiBold"/>
              <a:buNone/>
              <a:defRPr sz="28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emiBold"/>
              <a:buNone/>
              <a:defRPr sz="28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emiBold"/>
              <a:buNone/>
              <a:defRPr sz="28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emiBold"/>
              <a:buNone/>
              <a:defRPr sz="28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emiBold"/>
              <a:buNone/>
              <a:defRPr sz="28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9pPr>
          </a:lstStyle>
          <a:p/>
        </p:txBody>
      </p:sp>
      <p:pic>
        <p:nvPicPr>
          <p:cNvPr id="59" name="Google Shape;59;p14" title="Firework_logo_whit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650" y="1785250"/>
            <a:ext cx="1384475" cy="28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1 1">
  <p:cSld name="CUSTOM_1_3">
    <p:bg>
      <p:bgPr>
        <a:solidFill>
          <a:schemeClr val="dk1"/>
        </a:soli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/>
          <p:nvPr>
            <p:ph type="title"/>
          </p:nvPr>
        </p:nvSpPr>
        <p:spPr>
          <a:xfrm>
            <a:off x="5194200" y="2146875"/>
            <a:ext cx="3949800" cy="771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id="62" name="Google Shape;62;p15" title="Firework_logo_white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194200" y="1785250"/>
            <a:ext cx="1384475" cy="289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5"/>
          <p:cNvPicPr preferRelativeResize="0"/>
          <p:nvPr/>
        </p:nvPicPr>
        <p:blipFill rotWithShape="1">
          <a:blip r:embed="rId3">
            <a:alphaModFix/>
          </a:blip>
          <a:srcRect b="0" l="16406" r="27599" t="0"/>
          <a:stretch/>
        </p:blipFill>
        <p:spPr>
          <a:xfrm>
            <a:off x="0" y="0"/>
            <a:ext cx="4320000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5"/>
          <p:cNvSpPr/>
          <p:nvPr/>
        </p:nvSpPr>
        <p:spPr>
          <a:xfrm>
            <a:off x="3600000" y="0"/>
            <a:ext cx="1260000" cy="5143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/>
              </a:gs>
              <a:gs pos="100000">
                <a:srgbClr val="000000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2">
  <p:cSld name="CUSTOM_1_2">
    <p:bg>
      <p:bgPr>
        <a:solidFill>
          <a:schemeClr val="dk1"/>
        </a:solid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6"/>
          <p:cNvPicPr preferRelativeResize="0"/>
          <p:nvPr/>
        </p:nvPicPr>
        <p:blipFill rotWithShape="1">
          <a:blip r:embed="rId2">
            <a:alphaModFix/>
          </a:blip>
          <a:srcRect b="0" l="21785" r="28166" t="0"/>
          <a:stretch/>
        </p:blipFill>
        <p:spPr>
          <a:xfrm>
            <a:off x="4572124" y="5225"/>
            <a:ext cx="4571875" cy="5138224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6"/>
          <p:cNvSpPr/>
          <p:nvPr/>
        </p:nvSpPr>
        <p:spPr>
          <a:xfrm rot="5400000">
            <a:off x="3359800" y="1216250"/>
            <a:ext cx="5140800" cy="27162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16"/>
          <p:cNvSpPr txBox="1"/>
          <p:nvPr>
            <p:ph type="title"/>
          </p:nvPr>
        </p:nvSpPr>
        <p:spPr>
          <a:xfrm>
            <a:off x="548650" y="2146875"/>
            <a:ext cx="3949800" cy="771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oto Sans SemiBold"/>
              <a:buNone/>
              <a:defRPr sz="2400">
                <a:solidFill>
                  <a:schemeClr val="lt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emiBold"/>
              <a:buNone/>
              <a:defRPr sz="28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emiBold"/>
              <a:buNone/>
              <a:defRPr sz="28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emiBold"/>
              <a:buNone/>
              <a:defRPr sz="28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emiBold"/>
              <a:buNone/>
              <a:defRPr sz="28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emiBold"/>
              <a:buNone/>
              <a:defRPr sz="28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emiBold"/>
              <a:buNone/>
              <a:defRPr sz="28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emiBold"/>
              <a:buNone/>
              <a:defRPr sz="28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emiBold"/>
              <a:buNone/>
              <a:defRPr sz="28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9pPr>
          </a:lstStyle>
          <a:p/>
        </p:txBody>
      </p:sp>
      <p:pic>
        <p:nvPicPr>
          <p:cNvPr id="69" name="Google Shape;69;p16" title="Firework_logo_whit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650" y="1785250"/>
            <a:ext cx="1384475" cy="28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3">
  <p:cSld name="CUSTOM_1_1">
    <p:bg>
      <p:bgPr>
        <a:solidFill>
          <a:schemeClr val="dk1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7"/>
          <p:cNvPicPr preferRelativeResize="0"/>
          <p:nvPr/>
        </p:nvPicPr>
        <p:blipFill rotWithShape="1">
          <a:blip r:embed="rId2">
            <a:alphaModFix/>
          </a:blip>
          <a:srcRect b="0" l="0" r="14821" t="0"/>
          <a:stretch/>
        </p:blipFill>
        <p:spPr>
          <a:xfrm>
            <a:off x="1355600" y="0"/>
            <a:ext cx="7788300" cy="51435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</p:pic>
      <p:sp>
        <p:nvSpPr>
          <p:cNvPr id="72" name="Google Shape;72;p17"/>
          <p:cNvSpPr/>
          <p:nvPr/>
        </p:nvSpPr>
        <p:spPr>
          <a:xfrm rot="-10799663">
            <a:off x="-125" y="-225"/>
            <a:ext cx="9174600" cy="5140500"/>
          </a:xfrm>
          <a:prstGeom prst="rect">
            <a:avLst/>
          </a:prstGeom>
          <a:gradFill>
            <a:gsLst>
              <a:gs pos="0">
                <a:srgbClr val="595959">
                  <a:alpha val="0"/>
                </a:srgbClr>
              </a:gs>
              <a:gs pos="100000">
                <a:srgbClr val="010101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17"/>
          <p:cNvSpPr/>
          <p:nvPr/>
        </p:nvSpPr>
        <p:spPr>
          <a:xfrm rot="5400000">
            <a:off x="3451" y="-2100"/>
            <a:ext cx="5140800" cy="51477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17"/>
          <p:cNvSpPr txBox="1"/>
          <p:nvPr>
            <p:ph type="title"/>
          </p:nvPr>
        </p:nvSpPr>
        <p:spPr>
          <a:xfrm>
            <a:off x="548650" y="2146875"/>
            <a:ext cx="3949800" cy="771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id="75" name="Google Shape;75;p17" title="Firework_logo_whit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650" y="1785250"/>
            <a:ext cx="1384475" cy="28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00">
  <p:cSld name="TITLE_ONLY_1_1_1_1_1_1_1_1_1_1_1_1_1_1">
    <p:bg>
      <p:bgPr>
        <a:solidFill>
          <a:schemeClr val="dk1"/>
        </a:solid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8"/>
          <p:cNvPicPr preferRelativeResize="0"/>
          <p:nvPr/>
        </p:nvPicPr>
        <p:blipFill rotWithShape="1">
          <a:blip r:embed="rId2">
            <a:alphaModFix/>
          </a:blip>
          <a:srcRect b="0" l="5659" r="31597" t="16957"/>
          <a:stretch/>
        </p:blipFill>
        <p:spPr>
          <a:xfrm>
            <a:off x="3464850" y="10175"/>
            <a:ext cx="5819023" cy="5133325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8"/>
          <p:cNvSpPr/>
          <p:nvPr/>
        </p:nvSpPr>
        <p:spPr>
          <a:xfrm>
            <a:off x="3456432" y="-10801"/>
            <a:ext cx="5687568" cy="5143500"/>
          </a:xfrm>
          <a:custGeom>
            <a:rect b="b" l="l" r="r" t="t"/>
            <a:pathLst>
              <a:path extrusionOk="0" h="5143500" w="5687568">
                <a:moveTo>
                  <a:pt x="2899368" y="869251"/>
                </a:moveTo>
                <a:lnTo>
                  <a:pt x="2899368" y="4295851"/>
                </a:lnTo>
                <a:lnTo>
                  <a:pt x="4826268" y="4295851"/>
                </a:lnTo>
                <a:lnTo>
                  <a:pt x="4826268" y="869251"/>
                </a:lnTo>
                <a:close/>
                <a:moveTo>
                  <a:pt x="0" y="0"/>
                </a:moveTo>
                <a:lnTo>
                  <a:pt x="5687568" y="0"/>
                </a:lnTo>
                <a:lnTo>
                  <a:pt x="5687568" y="5143500"/>
                </a:lnTo>
                <a:lnTo>
                  <a:pt x="0" y="5143500"/>
                </a:lnTo>
                <a:close/>
              </a:path>
            </a:pathLst>
          </a:custGeom>
          <a:solidFill>
            <a:schemeClr val="dk1">
              <a:alpha val="4941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9" name="Google Shape;79;p18"/>
          <p:cNvPicPr preferRelativeResize="0"/>
          <p:nvPr/>
        </p:nvPicPr>
        <p:blipFill rotWithShape="1">
          <a:blip r:embed="rId3">
            <a:alphaModFix/>
          </a:blip>
          <a:srcRect b="9290" l="0" r="12056" t="9290"/>
          <a:stretch/>
        </p:blipFill>
        <p:spPr>
          <a:xfrm>
            <a:off x="4906750" y="0"/>
            <a:ext cx="423724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8"/>
          <p:cNvSpPr/>
          <p:nvPr/>
        </p:nvSpPr>
        <p:spPr>
          <a:xfrm flipH="1" rot="5400000">
            <a:off x="1656582" y="1797150"/>
            <a:ext cx="5143500" cy="1543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1" name="Google Shape;81;p18"/>
          <p:cNvPicPr preferRelativeResize="0"/>
          <p:nvPr/>
        </p:nvPicPr>
        <p:blipFill rotWithShape="1">
          <a:blip r:embed="rId4">
            <a:alphaModFix/>
          </a:blip>
          <a:srcRect b="0" l="43070" r="33104" t="37288"/>
          <a:stretch/>
        </p:blipFill>
        <p:spPr>
          <a:xfrm>
            <a:off x="6934200" y="1266825"/>
            <a:ext cx="2209802" cy="3876900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8"/>
          <p:cNvSpPr txBox="1"/>
          <p:nvPr>
            <p:ph type="title"/>
          </p:nvPr>
        </p:nvSpPr>
        <p:spPr>
          <a:xfrm>
            <a:off x="548650" y="2146875"/>
            <a:ext cx="3949800" cy="771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emiBold"/>
              <a:buNone/>
              <a:defRPr sz="28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emiBold"/>
              <a:buNone/>
              <a:defRPr sz="28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emiBold"/>
              <a:buNone/>
              <a:defRPr sz="28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emiBold"/>
              <a:buNone/>
              <a:defRPr sz="28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emiBold"/>
              <a:buNone/>
              <a:defRPr sz="28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emiBold"/>
              <a:buNone/>
              <a:defRPr sz="28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emiBold"/>
              <a:buNone/>
              <a:defRPr sz="28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emiBold"/>
              <a:buNone/>
              <a:defRPr sz="28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9pPr>
          </a:lstStyle>
          <a:p/>
        </p:txBody>
      </p:sp>
      <p:pic>
        <p:nvPicPr>
          <p:cNvPr id="83" name="Google Shape;83;p18" title="Firework_logo_white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59525" y="4850925"/>
            <a:ext cx="1384475" cy="28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01">
  <p:cSld name="TITLE_ONLY_1_1_1_1_1_1_1_1_1_1_1_1_1_1_1_1_1_1_1">
    <p:bg>
      <p:bgPr>
        <a:solidFill>
          <a:schemeClr val="dk1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9"/>
          <p:cNvPicPr preferRelativeResize="0"/>
          <p:nvPr/>
        </p:nvPicPr>
        <p:blipFill rotWithShape="1">
          <a:blip r:embed="rId2">
            <a:alphaModFix/>
          </a:blip>
          <a:srcRect b="27987" l="29749" r="-7546" t="25117"/>
          <a:stretch/>
        </p:blipFill>
        <p:spPr>
          <a:xfrm flipH="1">
            <a:off x="3464874" y="0"/>
            <a:ext cx="568757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9"/>
          <p:cNvSpPr/>
          <p:nvPr/>
        </p:nvSpPr>
        <p:spPr>
          <a:xfrm>
            <a:off x="3456432" y="1"/>
            <a:ext cx="5687568" cy="5143500"/>
          </a:xfrm>
          <a:custGeom>
            <a:rect b="b" l="l" r="r" t="t"/>
            <a:pathLst>
              <a:path extrusionOk="0" h="5143500" w="5687568">
                <a:moveTo>
                  <a:pt x="2899368" y="869251"/>
                </a:moveTo>
                <a:lnTo>
                  <a:pt x="2899368" y="4295851"/>
                </a:lnTo>
                <a:lnTo>
                  <a:pt x="4826268" y="4295851"/>
                </a:lnTo>
                <a:lnTo>
                  <a:pt x="4826268" y="869251"/>
                </a:lnTo>
                <a:close/>
                <a:moveTo>
                  <a:pt x="0" y="0"/>
                </a:moveTo>
                <a:lnTo>
                  <a:pt x="5687568" y="0"/>
                </a:lnTo>
                <a:lnTo>
                  <a:pt x="5687568" y="5143500"/>
                </a:lnTo>
                <a:lnTo>
                  <a:pt x="0" y="5143500"/>
                </a:lnTo>
                <a:close/>
              </a:path>
            </a:pathLst>
          </a:custGeom>
          <a:solidFill>
            <a:schemeClr val="dk1">
              <a:alpha val="498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7" name="Google Shape;87;p19"/>
          <p:cNvPicPr preferRelativeResize="0"/>
          <p:nvPr/>
        </p:nvPicPr>
        <p:blipFill rotWithShape="1">
          <a:blip r:embed="rId3">
            <a:alphaModFix/>
          </a:blip>
          <a:srcRect b="9290" l="0" r="12056" t="9290"/>
          <a:stretch/>
        </p:blipFill>
        <p:spPr>
          <a:xfrm>
            <a:off x="4906750" y="0"/>
            <a:ext cx="423724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9"/>
          <p:cNvSpPr/>
          <p:nvPr/>
        </p:nvSpPr>
        <p:spPr>
          <a:xfrm flipH="1" rot="5400000">
            <a:off x="2108982" y="1799851"/>
            <a:ext cx="5143500" cy="1543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9" name="Google Shape;89;p19"/>
          <p:cNvPicPr preferRelativeResize="0"/>
          <p:nvPr/>
        </p:nvPicPr>
        <p:blipFill rotWithShape="1">
          <a:blip r:embed="rId4">
            <a:alphaModFix/>
          </a:blip>
          <a:srcRect b="27990" l="29863" r="33035" t="33891"/>
          <a:stretch/>
        </p:blipFill>
        <p:spPr>
          <a:xfrm flipH="1">
            <a:off x="6431824" y="962478"/>
            <a:ext cx="2712177" cy="4181023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9"/>
          <p:cNvSpPr txBox="1"/>
          <p:nvPr>
            <p:ph type="title"/>
          </p:nvPr>
        </p:nvSpPr>
        <p:spPr>
          <a:xfrm>
            <a:off x="548650" y="2146875"/>
            <a:ext cx="3949800" cy="771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emiBold"/>
              <a:buNone/>
              <a:defRPr sz="28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emiBold"/>
              <a:buNone/>
              <a:defRPr sz="28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emiBold"/>
              <a:buNone/>
              <a:defRPr sz="28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emiBold"/>
              <a:buNone/>
              <a:defRPr sz="28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emiBold"/>
              <a:buNone/>
              <a:defRPr sz="28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emiBold"/>
              <a:buNone/>
              <a:defRPr sz="28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emiBold"/>
              <a:buNone/>
              <a:defRPr sz="28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emiBold"/>
              <a:buNone/>
              <a:defRPr sz="28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9pPr>
          </a:lstStyle>
          <a:p/>
        </p:txBody>
      </p:sp>
      <p:pic>
        <p:nvPicPr>
          <p:cNvPr id="91" name="Google Shape;91;p19" title="Firework_logo_white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59525" y="4850925"/>
            <a:ext cx="1384475" cy="28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02">
  <p:cSld name="TITLE_ONLY_1_1_1_1_1_1_1_1">
    <p:bg>
      <p:bgPr>
        <a:solidFill>
          <a:schemeClr val="dk1"/>
        </a:solid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20"/>
          <p:cNvPicPr preferRelativeResize="0"/>
          <p:nvPr/>
        </p:nvPicPr>
        <p:blipFill rotWithShape="1">
          <a:blip r:embed="rId2">
            <a:alphaModFix/>
          </a:blip>
          <a:srcRect b="0" l="14477" r="13168" t="0"/>
          <a:stretch/>
        </p:blipFill>
        <p:spPr>
          <a:xfrm>
            <a:off x="3560125" y="0"/>
            <a:ext cx="558387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20"/>
          <p:cNvSpPr/>
          <p:nvPr/>
        </p:nvSpPr>
        <p:spPr>
          <a:xfrm>
            <a:off x="3456432" y="1"/>
            <a:ext cx="5687568" cy="5143500"/>
          </a:xfrm>
          <a:custGeom>
            <a:rect b="b" l="l" r="r" t="t"/>
            <a:pathLst>
              <a:path extrusionOk="0" h="5143500" w="5687568">
                <a:moveTo>
                  <a:pt x="2899368" y="869251"/>
                </a:moveTo>
                <a:lnTo>
                  <a:pt x="2899368" y="4295851"/>
                </a:lnTo>
                <a:lnTo>
                  <a:pt x="4826268" y="4295851"/>
                </a:lnTo>
                <a:lnTo>
                  <a:pt x="4826268" y="869251"/>
                </a:lnTo>
                <a:close/>
                <a:moveTo>
                  <a:pt x="0" y="0"/>
                </a:moveTo>
                <a:lnTo>
                  <a:pt x="5687568" y="0"/>
                </a:lnTo>
                <a:lnTo>
                  <a:pt x="5687568" y="5143500"/>
                </a:lnTo>
                <a:lnTo>
                  <a:pt x="0" y="5143500"/>
                </a:lnTo>
                <a:close/>
              </a:path>
            </a:pathLst>
          </a:custGeom>
          <a:solidFill>
            <a:schemeClr val="dk1">
              <a:alpha val="498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5" name="Google Shape;95;p20"/>
          <p:cNvPicPr preferRelativeResize="0"/>
          <p:nvPr/>
        </p:nvPicPr>
        <p:blipFill rotWithShape="1">
          <a:blip r:embed="rId3">
            <a:alphaModFix/>
          </a:blip>
          <a:srcRect b="9290" l="0" r="12056" t="9290"/>
          <a:stretch/>
        </p:blipFill>
        <p:spPr>
          <a:xfrm>
            <a:off x="4906750" y="0"/>
            <a:ext cx="423724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20"/>
          <p:cNvSpPr/>
          <p:nvPr/>
        </p:nvSpPr>
        <p:spPr>
          <a:xfrm flipH="1" rot="5400000">
            <a:off x="1656582" y="1799851"/>
            <a:ext cx="5143500" cy="1543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7" name="Google Shape;97;p20"/>
          <p:cNvPicPr preferRelativeResize="0"/>
          <p:nvPr/>
        </p:nvPicPr>
        <p:blipFill rotWithShape="1">
          <a:blip r:embed="rId4">
            <a:alphaModFix/>
          </a:blip>
          <a:srcRect b="0" l="20334" r="14928" t="0"/>
          <a:stretch/>
        </p:blipFill>
        <p:spPr>
          <a:xfrm>
            <a:off x="4012525" y="0"/>
            <a:ext cx="499597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20"/>
          <p:cNvSpPr txBox="1"/>
          <p:nvPr>
            <p:ph type="title"/>
          </p:nvPr>
        </p:nvSpPr>
        <p:spPr>
          <a:xfrm>
            <a:off x="548650" y="2146875"/>
            <a:ext cx="3949800" cy="771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emiBold"/>
              <a:buNone/>
              <a:defRPr sz="28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emiBold"/>
              <a:buNone/>
              <a:defRPr sz="28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emiBold"/>
              <a:buNone/>
              <a:defRPr sz="28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emiBold"/>
              <a:buNone/>
              <a:defRPr sz="28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emiBold"/>
              <a:buNone/>
              <a:defRPr sz="28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emiBold"/>
              <a:buNone/>
              <a:defRPr sz="28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emiBold"/>
              <a:buNone/>
              <a:defRPr sz="28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emiBold"/>
              <a:buNone/>
              <a:defRPr sz="28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9pPr>
          </a:lstStyle>
          <a:p/>
        </p:txBody>
      </p:sp>
      <p:pic>
        <p:nvPicPr>
          <p:cNvPr id="99" name="Google Shape;99;p20" title="Firework_logo_white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59525" y="4850925"/>
            <a:ext cx="1384475" cy="28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03">
  <p:cSld name="TITLE_ONLY_1_1_1_1_1_1_1_1_1_1_1_1_1_1_1_1_1">
    <p:bg>
      <p:bgPr>
        <a:solidFill>
          <a:schemeClr val="dk1"/>
        </a:solid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21"/>
          <p:cNvPicPr preferRelativeResize="0"/>
          <p:nvPr/>
        </p:nvPicPr>
        <p:blipFill rotWithShape="1">
          <a:blip r:embed="rId2">
            <a:alphaModFix/>
          </a:blip>
          <a:srcRect b="13201" l="30028" r="10248" t="6496"/>
          <a:stretch/>
        </p:blipFill>
        <p:spPr>
          <a:xfrm flipH="1">
            <a:off x="3464877" y="9502"/>
            <a:ext cx="5687572" cy="5133999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1"/>
          <p:cNvSpPr/>
          <p:nvPr/>
        </p:nvSpPr>
        <p:spPr>
          <a:xfrm>
            <a:off x="3456432" y="1"/>
            <a:ext cx="5687568" cy="5143500"/>
          </a:xfrm>
          <a:custGeom>
            <a:rect b="b" l="l" r="r" t="t"/>
            <a:pathLst>
              <a:path extrusionOk="0" h="5143500" w="5687568">
                <a:moveTo>
                  <a:pt x="2899368" y="869251"/>
                </a:moveTo>
                <a:lnTo>
                  <a:pt x="2899368" y="4295851"/>
                </a:lnTo>
                <a:lnTo>
                  <a:pt x="4826268" y="4295851"/>
                </a:lnTo>
                <a:lnTo>
                  <a:pt x="4826268" y="869251"/>
                </a:lnTo>
                <a:close/>
                <a:moveTo>
                  <a:pt x="0" y="0"/>
                </a:moveTo>
                <a:lnTo>
                  <a:pt x="5687568" y="0"/>
                </a:lnTo>
                <a:lnTo>
                  <a:pt x="5687568" y="5143500"/>
                </a:lnTo>
                <a:lnTo>
                  <a:pt x="0" y="5143500"/>
                </a:lnTo>
                <a:close/>
              </a:path>
            </a:pathLst>
          </a:custGeom>
          <a:solidFill>
            <a:schemeClr val="dk1">
              <a:alpha val="498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3" name="Google Shape;103;p21"/>
          <p:cNvPicPr preferRelativeResize="0"/>
          <p:nvPr/>
        </p:nvPicPr>
        <p:blipFill rotWithShape="1">
          <a:blip r:embed="rId3">
            <a:alphaModFix/>
          </a:blip>
          <a:srcRect b="9290" l="0" r="12056" t="9290"/>
          <a:stretch/>
        </p:blipFill>
        <p:spPr>
          <a:xfrm>
            <a:off x="4906750" y="0"/>
            <a:ext cx="423724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21"/>
          <p:cNvSpPr/>
          <p:nvPr/>
        </p:nvSpPr>
        <p:spPr>
          <a:xfrm flipH="1" rot="5400000">
            <a:off x="1656582" y="1799851"/>
            <a:ext cx="5143500" cy="1543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21"/>
          <p:cNvSpPr txBox="1"/>
          <p:nvPr>
            <p:ph type="title"/>
          </p:nvPr>
        </p:nvSpPr>
        <p:spPr>
          <a:xfrm>
            <a:off x="548650" y="2146875"/>
            <a:ext cx="3949800" cy="771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emiBold"/>
              <a:buNone/>
              <a:defRPr sz="28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emiBold"/>
              <a:buNone/>
              <a:defRPr sz="28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emiBold"/>
              <a:buNone/>
              <a:defRPr sz="28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emiBold"/>
              <a:buNone/>
              <a:defRPr sz="28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emiBold"/>
              <a:buNone/>
              <a:defRPr sz="28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emiBold"/>
              <a:buNone/>
              <a:defRPr sz="28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emiBold"/>
              <a:buNone/>
              <a:defRPr sz="28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emiBold"/>
              <a:buNone/>
              <a:defRPr sz="28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9pPr>
          </a:lstStyle>
          <a:p/>
        </p:txBody>
      </p:sp>
      <p:pic>
        <p:nvPicPr>
          <p:cNvPr id="106" name="Google Shape;106;p21" title="Firework_logo_white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59525" y="4850925"/>
            <a:ext cx="1384475" cy="28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04">
  <p:cSld name="TITLE_ONLY_1_1_1_1_1_1_1_1_1_1_1_1_1_1_1_1_2">
    <p:bg>
      <p:bgPr>
        <a:solidFill>
          <a:schemeClr val="dk1"/>
        </a:solid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22"/>
          <p:cNvPicPr preferRelativeResize="0"/>
          <p:nvPr/>
        </p:nvPicPr>
        <p:blipFill rotWithShape="1">
          <a:blip r:embed="rId2">
            <a:alphaModFix/>
          </a:blip>
          <a:srcRect b="30714" l="1767" r="30513" t="28469"/>
          <a:stretch/>
        </p:blipFill>
        <p:spPr>
          <a:xfrm>
            <a:off x="3456425" y="-2700"/>
            <a:ext cx="568757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2"/>
          <p:cNvSpPr/>
          <p:nvPr/>
        </p:nvSpPr>
        <p:spPr>
          <a:xfrm>
            <a:off x="4906750" y="0"/>
            <a:ext cx="4237249" cy="5143501"/>
          </a:xfrm>
          <a:prstGeom prst="rect">
            <a:avLst/>
          </a:prstGeom>
          <a:noFill/>
          <a:ln>
            <a:noFill/>
          </a:ln>
        </p:spPr>
      </p:sp>
      <p:sp>
        <p:nvSpPr>
          <p:cNvPr id="110" name="Google Shape;110;p22"/>
          <p:cNvSpPr/>
          <p:nvPr/>
        </p:nvSpPr>
        <p:spPr>
          <a:xfrm>
            <a:off x="3456432" y="0"/>
            <a:ext cx="5687568" cy="5143500"/>
          </a:xfrm>
          <a:custGeom>
            <a:rect b="b" l="l" r="r" t="t"/>
            <a:pathLst>
              <a:path extrusionOk="0" h="5143500" w="5687568">
                <a:moveTo>
                  <a:pt x="2899368" y="869251"/>
                </a:moveTo>
                <a:lnTo>
                  <a:pt x="2899368" y="4295851"/>
                </a:lnTo>
                <a:lnTo>
                  <a:pt x="4826268" y="4295851"/>
                </a:lnTo>
                <a:lnTo>
                  <a:pt x="4826268" y="869251"/>
                </a:lnTo>
                <a:close/>
                <a:moveTo>
                  <a:pt x="0" y="0"/>
                </a:moveTo>
                <a:lnTo>
                  <a:pt x="5687568" y="0"/>
                </a:lnTo>
                <a:lnTo>
                  <a:pt x="5687568" y="5143500"/>
                </a:lnTo>
                <a:lnTo>
                  <a:pt x="0" y="5143500"/>
                </a:lnTo>
                <a:close/>
              </a:path>
            </a:pathLst>
          </a:custGeom>
          <a:solidFill>
            <a:schemeClr val="dk1">
              <a:alpha val="498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22"/>
          <p:cNvSpPr/>
          <p:nvPr/>
        </p:nvSpPr>
        <p:spPr>
          <a:xfrm flipH="1" rot="5400000">
            <a:off x="1647438" y="1797150"/>
            <a:ext cx="5143500" cy="1543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22"/>
          <p:cNvSpPr txBox="1"/>
          <p:nvPr>
            <p:ph type="title"/>
          </p:nvPr>
        </p:nvSpPr>
        <p:spPr>
          <a:xfrm>
            <a:off x="548650" y="2146875"/>
            <a:ext cx="3949800" cy="771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emiBold"/>
              <a:buNone/>
              <a:defRPr sz="28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emiBold"/>
              <a:buNone/>
              <a:defRPr sz="28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emiBold"/>
              <a:buNone/>
              <a:defRPr sz="28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emiBold"/>
              <a:buNone/>
              <a:defRPr sz="28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emiBold"/>
              <a:buNone/>
              <a:defRPr sz="28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emiBold"/>
              <a:buNone/>
              <a:defRPr sz="28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emiBold"/>
              <a:buNone/>
              <a:defRPr sz="28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emiBold"/>
              <a:buNone/>
              <a:defRPr sz="28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9pPr>
          </a:lstStyle>
          <a:p/>
        </p:txBody>
      </p:sp>
      <p:pic>
        <p:nvPicPr>
          <p:cNvPr id="113" name="Google Shape;113;p22" title="Firework_logo_whit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59525" y="4850925"/>
            <a:ext cx="1384475" cy="28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05">
  <p:cSld name="TITLE_ONLY_1_1_1_1">
    <p:bg>
      <p:bgPr>
        <a:solidFill>
          <a:schemeClr val="lt2"/>
        </a:solid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3"/>
          <p:cNvSpPr/>
          <p:nvPr/>
        </p:nvSpPr>
        <p:spPr>
          <a:xfrm>
            <a:off x="4906750" y="0"/>
            <a:ext cx="4237249" cy="5143501"/>
          </a:xfrm>
          <a:prstGeom prst="rect">
            <a:avLst/>
          </a:prstGeom>
          <a:noFill/>
          <a:ln>
            <a:noFill/>
          </a:ln>
        </p:spPr>
      </p:sp>
      <p:pic>
        <p:nvPicPr>
          <p:cNvPr id="116" name="Google Shape;116;p23"/>
          <p:cNvPicPr preferRelativeResize="0"/>
          <p:nvPr/>
        </p:nvPicPr>
        <p:blipFill rotWithShape="1">
          <a:blip r:embed="rId2">
            <a:alphaModFix/>
          </a:blip>
          <a:srcRect b="18768" l="46371" r="25283" t="5582"/>
          <a:stretch/>
        </p:blipFill>
        <p:spPr>
          <a:xfrm>
            <a:off x="6350675" y="857875"/>
            <a:ext cx="1930199" cy="3433801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23"/>
          <p:cNvSpPr/>
          <p:nvPr/>
        </p:nvSpPr>
        <p:spPr>
          <a:xfrm>
            <a:off x="4629150" y="604600"/>
            <a:ext cx="4391025" cy="4538901"/>
          </a:xfrm>
          <a:prstGeom prst="rect">
            <a:avLst/>
          </a:prstGeom>
          <a:noFill/>
          <a:ln>
            <a:noFill/>
          </a:ln>
        </p:spPr>
      </p:sp>
      <p:sp>
        <p:nvSpPr>
          <p:cNvPr id="118" name="Google Shape;118;p23"/>
          <p:cNvSpPr txBox="1"/>
          <p:nvPr>
            <p:ph type="title"/>
          </p:nvPr>
        </p:nvSpPr>
        <p:spPr>
          <a:xfrm>
            <a:off x="548650" y="2146875"/>
            <a:ext cx="3949800" cy="771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id="119" name="Google Shape;119;p23" title="Firework_logo_whit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59525" y="4850925"/>
            <a:ext cx="1384475" cy="28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06">
  <p:cSld name="TITLE_ONLY_1_1_1_1_1_1_1">
    <p:bg>
      <p:bgPr>
        <a:solidFill>
          <a:schemeClr val="lt2"/>
        </a:solid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4"/>
          <p:cNvSpPr/>
          <p:nvPr/>
        </p:nvSpPr>
        <p:spPr>
          <a:xfrm>
            <a:off x="4906750" y="0"/>
            <a:ext cx="4237249" cy="5143501"/>
          </a:xfrm>
          <a:prstGeom prst="rect">
            <a:avLst/>
          </a:prstGeom>
          <a:noFill/>
          <a:ln>
            <a:noFill/>
          </a:ln>
        </p:spPr>
      </p:sp>
      <p:sp>
        <p:nvSpPr>
          <p:cNvPr id="122" name="Google Shape;122;p24"/>
          <p:cNvSpPr/>
          <p:nvPr/>
        </p:nvSpPr>
        <p:spPr>
          <a:xfrm>
            <a:off x="6350674" y="857864"/>
            <a:ext cx="1930200" cy="3433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24"/>
          <p:cNvSpPr/>
          <p:nvPr/>
        </p:nvSpPr>
        <p:spPr>
          <a:xfrm>
            <a:off x="6350675" y="857875"/>
            <a:ext cx="1930199" cy="3433800"/>
          </a:xfrm>
          <a:prstGeom prst="rect">
            <a:avLst/>
          </a:prstGeom>
          <a:noFill/>
          <a:ln>
            <a:noFill/>
          </a:ln>
        </p:spPr>
      </p:sp>
      <p:sp>
        <p:nvSpPr>
          <p:cNvPr id="124" name="Google Shape;124;p24"/>
          <p:cNvSpPr/>
          <p:nvPr/>
        </p:nvSpPr>
        <p:spPr>
          <a:xfrm>
            <a:off x="4697999" y="465750"/>
            <a:ext cx="2237624" cy="4670726"/>
          </a:xfrm>
          <a:prstGeom prst="rect">
            <a:avLst/>
          </a:prstGeom>
          <a:noFill/>
          <a:ln>
            <a:noFill/>
          </a:ln>
        </p:spPr>
      </p:sp>
      <p:sp>
        <p:nvSpPr>
          <p:cNvPr id="125" name="Google Shape;125;p24"/>
          <p:cNvSpPr txBox="1"/>
          <p:nvPr>
            <p:ph type="title"/>
          </p:nvPr>
        </p:nvSpPr>
        <p:spPr>
          <a:xfrm>
            <a:off x="396250" y="2178975"/>
            <a:ext cx="3856500" cy="7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9pPr>
          </a:lstStyle>
          <a:p/>
        </p:txBody>
      </p:sp>
      <p:pic>
        <p:nvPicPr>
          <p:cNvPr id="126" name="Google Shape;126;p24" title="Firework_logo_white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759525" y="4850925"/>
            <a:ext cx="1384475" cy="28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07">
  <p:cSld name="TITLE_ONLY_1_1_1_1_1_1_1_1_1">
    <p:bg>
      <p:bgPr>
        <a:solidFill>
          <a:schemeClr val="lt2"/>
        </a:soli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5"/>
          <p:cNvSpPr/>
          <p:nvPr/>
        </p:nvSpPr>
        <p:spPr>
          <a:xfrm>
            <a:off x="3339550" y="0"/>
            <a:ext cx="5804452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29" name="Google Shape;129;p25"/>
          <p:cNvSpPr/>
          <p:nvPr/>
        </p:nvSpPr>
        <p:spPr>
          <a:xfrm>
            <a:off x="6355800" y="861925"/>
            <a:ext cx="1926900" cy="3426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0" name="Google Shape;130;p25"/>
          <p:cNvPicPr preferRelativeResize="0"/>
          <p:nvPr/>
        </p:nvPicPr>
        <p:blipFill rotWithShape="1">
          <a:blip r:embed="rId2">
            <a:alphaModFix/>
          </a:blip>
          <a:srcRect b="6950" l="33184" r="30877" t="0"/>
          <a:stretch/>
        </p:blipFill>
        <p:spPr>
          <a:xfrm>
            <a:off x="6185100" y="0"/>
            <a:ext cx="29588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5"/>
          <p:cNvSpPr/>
          <p:nvPr/>
        </p:nvSpPr>
        <p:spPr>
          <a:xfrm>
            <a:off x="4919475" y="-2650"/>
            <a:ext cx="4224527" cy="5143501"/>
          </a:xfrm>
          <a:prstGeom prst="rect">
            <a:avLst/>
          </a:prstGeom>
          <a:noFill/>
          <a:ln>
            <a:noFill/>
          </a:ln>
        </p:spPr>
      </p:sp>
      <p:pic>
        <p:nvPicPr>
          <p:cNvPr id="132" name="Google Shape;132;p25" title="Firework_logo_whit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59525" y="4850925"/>
            <a:ext cx="1384475" cy="289875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5"/>
          <p:cNvSpPr/>
          <p:nvPr/>
        </p:nvSpPr>
        <p:spPr>
          <a:xfrm flipH="1" rot="5400000">
            <a:off x="2244450" y="1029500"/>
            <a:ext cx="5143500" cy="3079200"/>
          </a:xfrm>
          <a:prstGeom prst="rect">
            <a:avLst/>
          </a:prstGeom>
          <a:gradFill>
            <a:gsLst>
              <a:gs pos="0">
                <a:srgbClr val="DDD4D1">
                  <a:alpha val="0"/>
                </a:srgbClr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25"/>
          <p:cNvSpPr txBox="1"/>
          <p:nvPr>
            <p:ph type="title"/>
          </p:nvPr>
        </p:nvSpPr>
        <p:spPr>
          <a:xfrm>
            <a:off x="396250" y="2178975"/>
            <a:ext cx="3856500" cy="7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08">
  <p:cSld name="TITLE_ONLY_1_1_1_1_1_1_1_1_1_1_1">
    <p:bg>
      <p:bgPr>
        <a:solidFill>
          <a:schemeClr val="lt2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6"/>
          <p:cNvSpPr/>
          <p:nvPr/>
        </p:nvSpPr>
        <p:spPr>
          <a:xfrm>
            <a:off x="3964650" y="0"/>
            <a:ext cx="5269176" cy="5143501"/>
          </a:xfrm>
          <a:prstGeom prst="rect">
            <a:avLst/>
          </a:prstGeom>
          <a:noFill/>
          <a:ln>
            <a:noFill/>
          </a:ln>
        </p:spPr>
      </p:sp>
      <p:sp>
        <p:nvSpPr>
          <p:cNvPr id="137" name="Google Shape;137;p26"/>
          <p:cNvSpPr txBox="1"/>
          <p:nvPr>
            <p:ph type="title"/>
          </p:nvPr>
        </p:nvSpPr>
        <p:spPr>
          <a:xfrm>
            <a:off x="396250" y="2178975"/>
            <a:ext cx="4037400" cy="7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9pPr>
          </a:lstStyle>
          <a:p/>
        </p:txBody>
      </p:sp>
      <p:pic>
        <p:nvPicPr>
          <p:cNvPr id="138" name="Google Shape;138;p26" title="Firework_logo_white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759525" y="4850925"/>
            <a:ext cx="1384475" cy="28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09">
  <p:cSld name="TITLE_ONLY_1_1_1_1_1_1_1_1_1_1_1_1">
    <p:bg>
      <p:bgPr>
        <a:solidFill>
          <a:schemeClr val="lt2"/>
        </a:soli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7"/>
          <p:cNvSpPr/>
          <p:nvPr/>
        </p:nvSpPr>
        <p:spPr>
          <a:xfrm>
            <a:off x="4906750" y="0"/>
            <a:ext cx="4237249" cy="5143501"/>
          </a:xfrm>
          <a:prstGeom prst="rect">
            <a:avLst/>
          </a:prstGeom>
          <a:noFill/>
          <a:ln>
            <a:noFill/>
          </a:ln>
        </p:spPr>
      </p:sp>
      <p:sp>
        <p:nvSpPr>
          <p:cNvPr id="141" name="Google Shape;141;p27"/>
          <p:cNvSpPr/>
          <p:nvPr/>
        </p:nvSpPr>
        <p:spPr>
          <a:xfrm>
            <a:off x="6350674" y="857864"/>
            <a:ext cx="1930200" cy="3433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2" name="Google Shape;142;p27"/>
          <p:cNvPicPr preferRelativeResize="0"/>
          <p:nvPr/>
        </p:nvPicPr>
        <p:blipFill rotWithShape="1">
          <a:blip r:embed="rId2">
            <a:alphaModFix/>
          </a:blip>
          <a:srcRect b="6620" l="17612" r="848" t="0"/>
          <a:stretch/>
        </p:blipFill>
        <p:spPr>
          <a:xfrm flipH="1">
            <a:off x="2755151" y="266700"/>
            <a:ext cx="6388849" cy="487680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7"/>
          <p:cNvSpPr txBox="1"/>
          <p:nvPr>
            <p:ph type="title"/>
          </p:nvPr>
        </p:nvSpPr>
        <p:spPr>
          <a:xfrm>
            <a:off x="396250" y="2178975"/>
            <a:ext cx="3811800" cy="7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9pPr>
          </a:lstStyle>
          <a:p/>
        </p:txBody>
      </p:sp>
      <p:pic>
        <p:nvPicPr>
          <p:cNvPr id="144" name="Google Shape;144;p27" title="Firework_logo_whit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59525" y="4850925"/>
            <a:ext cx="1384475" cy="28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28" title="名称未設定のデザイン (8).png"/>
          <p:cNvPicPr preferRelativeResize="0"/>
          <p:nvPr/>
        </p:nvPicPr>
        <p:blipFill rotWithShape="1">
          <a:blip r:embed="rId2">
            <a:alphaModFix/>
          </a:blip>
          <a:srcRect b="41016" l="0" r="29047" t="0"/>
          <a:stretch/>
        </p:blipFill>
        <p:spPr>
          <a:xfrm>
            <a:off x="5620350" y="2214100"/>
            <a:ext cx="3523650" cy="29294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8"/>
          <p:cNvSpPr/>
          <p:nvPr/>
        </p:nvSpPr>
        <p:spPr>
          <a:xfrm>
            <a:off x="-17100" y="1232800"/>
            <a:ext cx="9178200" cy="18615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434343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oto Sans JP"/>
              <a:ea typeface="Noto Sans JP"/>
              <a:cs typeface="Noto Sans JP"/>
              <a:sym typeface="Noto Sans JP"/>
            </a:endParaRPr>
          </a:p>
        </p:txBody>
      </p:sp>
      <p:sp>
        <p:nvSpPr>
          <p:cNvPr id="148" name="Google Shape;148;p28"/>
          <p:cNvSpPr txBox="1"/>
          <p:nvPr>
            <p:ph type="title"/>
          </p:nvPr>
        </p:nvSpPr>
        <p:spPr>
          <a:xfrm>
            <a:off x="111911" y="1504000"/>
            <a:ext cx="8920200" cy="131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9" name="Google Shape;149;p28"/>
          <p:cNvSpPr txBox="1"/>
          <p:nvPr>
            <p:ph idx="12" type="sldNum"/>
          </p:nvPr>
        </p:nvSpPr>
        <p:spPr>
          <a:xfrm>
            <a:off x="4299000" y="4970550"/>
            <a:ext cx="546000" cy="10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buNone/>
              <a:defRPr sz="600"/>
            </a:lvl1pPr>
            <a:lvl2pPr lvl="1" algn="ctr">
              <a:buNone/>
              <a:defRPr sz="600"/>
            </a:lvl2pPr>
            <a:lvl3pPr lvl="2" algn="ctr">
              <a:buNone/>
              <a:defRPr sz="600"/>
            </a:lvl3pPr>
            <a:lvl4pPr lvl="3" algn="ctr">
              <a:buNone/>
              <a:defRPr sz="600"/>
            </a:lvl4pPr>
            <a:lvl5pPr lvl="4" algn="ctr">
              <a:buNone/>
              <a:defRPr sz="600"/>
            </a:lvl5pPr>
            <a:lvl6pPr lvl="5" algn="ctr">
              <a:buNone/>
              <a:defRPr sz="600"/>
            </a:lvl6pPr>
            <a:lvl7pPr lvl="6" algn="ctr">
              <a:buNone/>
              <a:defRPr sz="600"/>
            </a:lvl7pPr>
            <a:lvl8pPr lvl="7" algn="ctr">
              <a:buNone/>
              <a:defRPr sz="600"/>
            </a:lvl8pPr>
            <a:lvl9pPr lvl="8" algn="ctr">
              <a:buNone/>
              <a:defRPr sz="6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Page  </a:t>
            </a:r>
            <a:fld id="{00000000-1234-1234-1234-123412341234}" type="slidenum">
              <a:rPr lang="ja"/>
              <a:t>‹#›</a:t>
            </a:fld>
            <a:endParaRPr/>
          </a:p>
        </p:txBody>
      </p:sp>
      <p:sp>
        <p:nvSpPr>
          <p:cNvPr id="150" name="Google Shape;150;p28"/>
          <p:cNvSpPr txBox="1"/>
          <p:nvPr>
            <p:ph idx="1" type="subTitle"/>
          </p:nvPr>
        </p:nvSpPr>
        <p:spPr>
          <a:xfrm>
            <a:off x="111911" y="3282500"/>
            <a:ext cx="89202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Noto Sans JP"/>
              <a:buNone/>
              <a:defRPr sz="2800">
                <a:latin typeface="Noto Sans JP"/>
                <a:ea typeface="Noto Sans JP"/>
                <a:cs typeface="Noto Sans JP"/>
                <a:sym typeface="Noto Sans JP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Noto Sans JP"/>
              <a:buNone/>
              <a:defRPr sz="2800">
                <a:latin typeface="Noto Sans JP"/>
                <a:ea typeface="Noto Sans JP"/>
                <a:cs typeface="Noto Sans JP"/>
                <a:sym typeface="Noto Sans JP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Noto Sans JP"/>
              <a:buNone/>
              <a:defRPr sz="2800">
                <a:latin typeface="Noto Sans JP"/>
                <a:ea typeface="Noto Sans JP"/>
                <a:cs typeface="Noto Sans JP"/>
                <a:sym typeface="Noto Sans JP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Noto Sans JP"/>
              <a:buNone/>
              <a:defRPr sz="2800">
                <a:latin typeface="Noto Sans JP"/>
                <a:ea typeface="Noto Sans JP"/>
                <a:cs typeface="Noto Sans JP"/>
                <a:sym typeface="Noto Sans JP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Noto Sans JP"/>
              <a:buNone/>
              <a:defRPr sz="2800">
                <a:latin typeface="Noto Sans JP"/>
                <a:ea typeface="Noto Sans JP"/>
                <a:cs typeface="Noto Sans JP"/>
                <a:sym typeface="Noto Sans JP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Noto Sans JP"/>
              <a:buNone/>
              <a:defRPr sz="2800">
                <a:latin typeface="Noto Sans JP"/>
                <a:ea typeface="Noto Sans JP"/>
                <a:cs typeface="Noto Sans JP"/>
                <a:sym typeface="Noto Sans JP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Noto Sans JP"/>
              <a:buNone/>
              <a:defRPr sz="2800">
                <a:latin typeface="Noto Sans JP"/>
                <a:ea typeface="Noto Sans JP"/>
                <a:cs typeface="Noto Sans JP"/>
                <a:sym typeface="Noto Sans JP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Noto Sans JP"/>
              <a:buNone/>
              <a:defRPr sz="2800">
                <a:latin typeface="Noto Sans JP"/>
                <a:ea typeface="Noto Sans JP"/>
                <a:cs typeface="Noto Sans JP"/>
                <a:sym typeface="Noto Sans JP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Noto Sans JP"/>
              <a:buNone/>
              <a:defRPr sz="2800">
                <a:latin typeface="Noto Sans JP"/>
                <a:ea typeface="Noto Sans JP"/>
                <a:cs typeface="Noto Sans JP"/>
                <a:sym typeface="Noto Sans JP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セクション ヘッダー 1">
  <p:cSld name="SECTION_HEADER_1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9"/>
          <p:cNvSpPr/>
          <p:nvPr/>
        </p:nvSpPr>
        <p:spPr>
          <a:xfrm>
            <a:off x="-17100" y="1232800"/>
            <a:ext cx="9178200" cy="18615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434343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oto Sans JP"/>
              <a:ea typeface="Noto Sans JP"/>
              <a:cs typeface="Noto Sans JP"/>
              <a:sym typeface="Noto Sans JP"/>
            </a:endParaRPr>
          </a:p>
        </p:txBody>
      </p:sp>
      <p:sp>
        <p:nvSpPr>
          <p:cNvPr id="153" name="Google Shape;153;p29"/>
          <p:cNvSpPr txBox="1"/>
          <p:nvPr>
            <p:ph type="title"/>
          </p:nvPr>
        </p:nvSpPr>
        <p:spPr>
          <a:xfrm>
            <a:off x="311700" y="1504000"/>
            <a:ext cx="8520600" cy="131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4" name="Google Shape;154;p29"/>
          <p:cNvSpPr txBox="1"/>
          <p:nvPr>
            <p:ph idx="12" type="sldNum"/>
          </p:nvPr>
        </p:nvSpPr>
        <p:spPr>
          <a:xfrm>
            <a:off x="4299000" y="4970550"/>
            <a:ext cx="546000" cy="10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buNone/>
              <a:defRPr sz="600"/>
            </a:lvl1pPr>
            <a:lvl2pPr lvl="1" algn="ctr">
              <a:buNone/>
              <a:defRPr sz="600"/>
            </a:lvl2pPr>
            <a:lvl3pPr lvl="2" algn="ctr">
              <a:buNone/>
              <a:defRPr sz="600"/>
            </a:lvl3pPr>
            <a:lvl4pPr lvl="3" algn="ctr">
              <a:buNone/>
              <a:defRPr sz="600"/>
            </a:lvl4pPr>
            <a:lvl5pPr lvl="4" algn="ctr">
              <a:buNone/>
              <a:defRPr sz="600"/>
            </a:lvl5pPr>
            <a:lvl6pPr lvl="5" algn="ctr">
              <a:buNone/>
              <a:defRPr sz="600"/>
            </a:lvl6pPr>
            <a:lvl7pPr lvl="6" algn="ctr">
              <a:buNone/>
              <a:defRPr sz="600"/>
            </a:lvl7pPr>
            <a:lvl8pPr lvl="7" algn="ctr">
              <a:buNone/>
              <a:defRPr sz="600"/>
            </a:lvl8pPr>
            <a:lvl9pPr lvl="8" algn="ctr">
              <a:buNone/>
              <a:defRPr sz="6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Page  </a:t>
            </a:r>
            <a:fld id="{00000000-1234-1234-1234-123412341234}" type="slidenum">
              <a:rPr lang="ja"/>
              <a:t>‹#›</a:t>
            </a:fld>
            <a:endParaRPr/>
          </a:p>
        </p:txBody>
      </p:sp>
      <p:pic>
        <p:nvPicPr>
          <p:cNvPr id="155" name="Google Shape;155;p29" title="Firework logo - RGB_Black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94075" y="4738850"/>
            <a:ext cx="1949926" cy="404650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9"/>
          <p:cNvSpPr txBox="1"/>
          <p:nvPr>
            <p:ph idx="1" type="subTitle"/>
          </p:nvPr>
        </p:nvSpPr>
        <p:spPr>
          <a:xfrm>
            <a:off x="311700" y="32878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Noto Sans JP"/>
              <a:buNone/>
              <a:defRPr sz="2800">
                <a:latin typeface="Noto Sans JP"/>
                <a:ea typeface="Noto Sans JP"/>
                <a:cs typeface="Noto Sans JP"/>
                <a:sym typeface="Noto Sans JP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Noto Sans JP"/>
              <a:buNone/>
              <a:defRPr sz="2800">
                <a:latin typeface="Noto Sans JP"/>
                <a:ea typeface="Noto Sans JP"/>
                <a:cs typeface="Noto Sans JP"/>
                <a:sym typeface="Noto Sans JP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Noto Sans JP"/>
              <a:buNone/>
              <a:defRPr sz="2800">
                <a:latin typeface="Noto Sans JP"/>
                <a:ea typeface="Noto Sans JP"/>
                <a:cs typeface="Noto Sans JP"/>
                <a:sym typeface="Noto Sans JP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Noto Sans JP"/>
              <a:buNone/>
              <a:defRPr sz="2800">
                <a:latin typeface="Noto Sans JP"/>
                <a:ea typeface="Noto Sans JP"/>
                <a:cs typeface="Noto Sans JP"/>
                <a:sym typeface="Noto Sans JP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Noto Sans JP"/>
              <a:buNone/>
              <a:defRPr sz="2800">
                <a:latin typeface="Noto Sans JP"/>
                <a:ea typeface="Noto Sans JP"/>
                <a:cs typeface="Noto Sans JP"/>
                <a:sym typeface="Noto Sans JP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Noto Sans JP"/>
              <a:buNone/>
              <a:defRPr sz="2800">
                <a:latin typeface="Noto Sans JP"/>
                <a:ea typeface="Noto Sans JP"/>
                <a:cs typeface="Noto Sans JP"/>
                <a:sym typeface="Noto Sans JP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Noto Sans JP"/>
              <a:buNone/>
              <a:defRPr sz="2800">
                <a:latin typeface="Noto Sans JP"/>
                <a:ea typeface="Noto Sans JP"/>
                <a:cs typeface="Noto Sans JP"/>
                <a:sym typeface="Noto Sans JP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Noto Sans JP"/>
              <a:buNone/>
              <a:defRPr sz="2800">
                <a:latin typeface="Noto Sans JP"/>
                <a:ea typeface="Noto Sans JP"/>
                <a:cs typeface="Noto Sans JP"/>
                <a:sym typeface="Noto Sans JP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Noto Sans JP"/>
              <a:buNone/>
              <a:defRPr sz="2800">
                <a:latin typeface="Noto Sans JP"/>
                <a:ea typeface="Noto Sans JP"/>
                <a:cs typeface="Noto Sans JP"/>
                <a:sym typeface="Noto Sans JP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0"/>
          <p:cNvSpPr/>
          <p:nvPr/>
        </p:nvSpPr>
        <p:spPr>
          <a:xfrm>
            <a:off x="-17100" y="220425"/>
            <a:ext cx="9178200" cy="654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434343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oto Sans JP"/>
              <a:ea typeface="Noto Sans JP"/>
              <a:cs typeface="Noto Sans JP"/>
              <a:sym typeface="Noto Sans JP"/>
            </a:endParaRPr>
          </a:p>
        </p:txBody>
      </p:sp>
      <p:pic>
        <p:nvPicPr>
          <p:cNvPr id="159" name="Google Shape;159;p30" title="名称未設定のデザイン (8).png"/>
          <p:cNvPicPr preferRelativeResize="0"/>
          <p:nvPr/>
        </p:nvPicPr>
        <p:blipFill rotWithShape="1">
          <a:blip r:embed="rId2">
            <a:alphaModFix/>
          </a:blip>
          <a:srcRect b="41016" l="0" r="29047" t="0"/>
          <a:stretch/>
        </p:blipFill>
        <p:spPr>
          <a:xfrm>
            <a:off x="5620350" y="2214100"/>
            <a:ext cx="3523650" cy="292940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30"/>
          <p:cNvSpPr txBox="1"/>
          <p:nvPr>
            <p:ph idx="1" type="body"/>
          </p:nvPr>
        </p:nvSpPr>
        <p:spPr>
          <a:xfrm>
            <a:off x="311700" y="1087700"/>
            <a:ext cx="8520600" cy="388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1" name="Google Shape;161;p30"/>
          <p:cNvSpPr txBox="1"/>
          <p:nvPr>
            <p:ph idx="12" type="sldNum"/>
          </p:nvPr>
        </p:nvSpPr>
        <p:spPr>
          <a:xfrm>
            <a:off x="4299000" y="4970550"/>
            <a:ext cx="546000" cy="10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buNone/>
              <a:defRPr sz="600"/>
            </a:lvl1pPr>
            <a:lvl2pPr lvl="1" algn="ctr">
              <a:buNone/>
              <a:defRPr sz="600"/>
            </a:lvl2pPr>
            <a:lvl3pPr lvl="2" algn="ctr">
              <a:buNone/>
              <a:defRPr sz="600"/>
            </a:lvl3pPr>
            <a:lvl4pPr lvl="3" algn="ctr">
              <a:buNone/>
              <a:defRPr sz="600"/>
            </a:lvl4pPr>
            <a:lvl5pPr lvl="4" algn="ctr">
              <a:buNone/>
              <a:defRPr sz="600"/>
            </a:lvl5pPr>
            <a:lvl6pPr lvl="5" algn="ctr">
              <a:buNone/>
              <a:defRPr sz="600"/>
            </a:lvl6pPr>
            <a:lvl7pPr lvl="6" algn="ctr">
              <a:buNone/>
              <a:defRPr sz="600"/>
            </a:lvl7pPr>
            <a:lvl8pPr lvl="7" algn="ctr">
              <a:buNone/>
              <a:defRPr sz="600"/>
            </a:lvl8pPr>
            <a:lvl9pPr lvl="8" algn="ctr">
              <a:buNone/>
              <a:defRPr sz="6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Page  </a:t>
            </a:r>
            <a:fld id="{00000000-1234-1234-1234-123412341234}" type="slidenum">
              <a:rPr lang="ja"/>
              <a:t>‹#›</a:t>
            </a:fld>
            <a:endParaRPr/>
          </a:p>
        </p:txBody>
      </p:sp>
      <p:sp>
        <p:nvSpPr>
          <p:cNvPr id="162" name="Google Shape;162;p30"/>
          <p:cNvSpPr txBox="1"/>
          <p:nvPr>
            <p:ph type="title"/>
          </p:nvPr>
        </p:nvSpPr>
        <p:spPr>
          <a:xfrm>
            <a:off x="115875" y="275000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3" name="Google Shape;163;p30"/>
          <p:cNvSpPr/>
          <p:nvPr/>
        </p:nvSpPr>
        <p:spPr>
          <a:xfrm>
            <a:off x="0" y="0"/>
            <a:ext cx="2874900" cy="22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Noto Sans JP"/>
              <a:ea typeface="Noto Sans JP"/>
              <a:cs typeface="Noto Sans JP"/>
              <a:sym typeface="Noto Sans JP"/>
            </a:endParaRPr>
          </a:p>
        </p:txBody>
      </p:sp>
      <p:sp>
        <p:nvSpPr>
          <p:cNvPr id="164" name="Google Shape;164;p30"/>
          <p:cNvSpPr/>
          <p:nvPr/>
        </p:nvSpPr>
        <p:spPr>
          <a:xfrm>
            <a:off x="0" y="788235"/>
            <a:ext cx="9144000" cy="18000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oto Sans JP"/>
              <a:ea typeface="Noto Sans JP"/>
              <a:cs typeface="Noto Sans JP"/>
              <a:sym typeface="Noto Sans JP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タイトルと本文 3">
  <p:cSld name="TITLE_AND_BODY_3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1"/>
          <p:cNvSpPr/>
          <p:nvPr/>
        </p:nvSpPr>
        <p:spPr>
          <a:xfrm>
            <a:off x="-17100" y="220425"/>
            <a:ext cx="9178200" cy="654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434343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oto Sans JP"/>
              <a:ea typeface="Noto Sans JP"/>
              <a:cs typeface="Noto Sans JP"/>
              <a:sym typeface="Noto Sans JP"/>
            </a:endParaRPr>
          </a:p>
        </p:txBody>
      </p:sp>
      <p:sp>
        <p:nvSpPr>
          <p:cNvPr id="167" name="Google Shape;167;p31"/>
          <p:cNvSpPr txBox="1"/>
          <p:nvPr>
            <p:ph idx="1" type="body"/>
          </p:nvPr>
        </p:nvSpPr>
        <p:spPr>
          <a:xfrm>
            <a:off x="311700" y="1087688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" name="Google Shape;168;p31"/>
          <p:cNvSpPr txBox="1"/>
          <p:nvPr>
            <p:ph idx="12" type="sldNum"/>
          </p:nvPr>
        </p:nvSpPr>
        <p:spPr>
          <a:xfrm>
            <a:off x="4299000" y="4970550"/>
            <a:ext cx="546000" cy="10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buNone/>
              <a:defRPr sz="600"/>
            </a:lvl1pPr>
            <a:lvl2pPr lvl="1" algn="ctr">
              <a:buNone/>
              <a:defRPr sz="600"/>
            </a:lvl2pPr>
            <a:lvl3pPr lvl="2" algn="ctr">
              <a:buNone/>
              <a:defRPr sz="600"/>
            </a:lvl3pPr>
            <a:lvl4pPr lvl="3" algn="ctr">
              <a:buNone/>
              <a:defRPr sz="600"/>
            </a:lvl4pPr>
            <a:lvl5pPr lvl="4" algn="ctr">
              <a:buNone/>
              <a:defRPr sz="600"/>
            </a:lvl5pPr>
            <a:lvl6pPr lvl="5" algn="ctr">
              <a:buNone/>
              <a:defRPr sz="600"/>
            </a:lvl6pPr>
            <a:lvl7pPr lvl="6" algn="ctr">
              <a:buNone/>
              <a:defRPr sz="600"/>
            </a:lvl7pPr>
            <a:lvl8pPr lvl="7" algn="ctr">
              <a:buNone/>
              <a:defRPr sz="600"/>
            </a:lvl8pPr>
            <a:lvl9pPr lvl="8" algn="ctr">
              <a:buNone/>
              <a:defRPr sz="6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Page  </a:t>
            </a:r>
            <a:fld id="{00000000-1234-1234-1234-123412341234}" type="slidenum">
              <a:rPr lang="ja"/>
              <a:t>‹#›</a:t>
            </a:fld>
            <a:endParaRPr/>
          </a:p>
        </p:txBody>
      </p:sp>
      <p:sp>
        <p:nvSpPr>
          <p:cNvPr id="169" name="Google Shape;169;p31"/>
          <p:cNvSpPr txBox="1"/>
          <p:nvPr>
            <p:ph type="title"/>
          </p:nvPr>
        </p:nvSpPr>
        <p:spPr>
          <a:xfrm>
            <a:off x="311700" y="26107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170" name="Google Shape;170;p31" title="Firework logo - RGB_Black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94075" y="4738850"/>
            <a:ext cx="1949926" cy="40465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31"/>
          <p:cNvSpPr/>
          <p:nvPr/>
        </p:nvSpPr>
        <p:spPr>
          <a:xfrm>
            <a:off x="0" y="0"/>
            <a:ext cx="2874900" cy="22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Noto Sans JP"/>
              <a:ea typeface="Noto Sans JP"/>
              <a:cs typeface="Noto Sans JP"/>
              <a:sym typeface="Noto Sans JP"/>
            </a:endParaRPr>
          </a:p>
        </p:txBody>
      </p:sp>
      <p:sp>
        <p:nvSpPr>
          <p:cNvPr id="172" name="Google Shape;172;p31"/>
          <p:cNvSpPr/>
          <p:nvPr/>
        </p:nvSpPr>
        <p:spPr>
          <a:xfrm>
            <a:off x="0" y="788235"/>
            <a:ext cx="9144000" cy="18000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oto Sans JP"/>
              <a:ea typeface="Noto Sans JP"/>
              <a:cs typeface="Noto Sans JP"/>
              <a:sym typeface="Noto Sans JP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タイトルと本文 2">
  <p:cSld name="TITLE_AND_BODY_2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2"/>
          <p:cNvSpPr/>
          <p:nvPr/>
        </p:nvSpPr>
        <p:spPr>
          <a:xfrm>
            <a:off x="-17100" y="220425"/>
            <a:ext cx="9178200" cy="654000"/>
          </a:xfrm>
          <a:prstGeom prst="rect">
            <a:avLst/>
          </a:prstGeom>
          <a:gradFill>
            <a:gsLst>
              <a:gs pos="0">
                <a:srgbClr val="232526"/>
              </a:gs>
              <a:gs pos="100000">
                <a:srgbClr val="414345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oto Sans JP"/>
              <a:ea typeface="Noto Sans JP"/>
              <a:cs typeface="Noto Sans JP"/>
              <a:sym typeface="Noto Sans JP"/>
            </a:endParaRPr>
          </a:p>
        </p:txBody>
      </p:sp>
      <p:sp>
        <p:nvSpPr>
          <p:cNvPr id="175" name="Google Shape;175;p32"/>
          <p:cNvSpPr txBox="1"/>
          <p:nvPr>
            <p:ph idx="1" type="body"/>
          </p:nvPr>
        </p:nvSpPr>
        <p:spPr>
          <a:xfrm>
            <a:off x="311700" y="1087688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6" name="Google Shape;176;p32"/>
          <p:cNvSpPr txBox="1"/>
          <p:nvPr>
            <p:ph idx="12" type="sldNum"/>
          </p:nvPr>
        </p:nvSpPr>
        <p:spPr>
          <a:xfrm>
            <a:off x="4299000" y="4970550"/>
            <a:ext cx="546000" cy="10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buNone/>
              <a:defRPr sz="600"/>
            </a:lvl1pPr>
            <a:lvl2pPr lvl="1" algn="ctr">
              <a:buNone/>
              <a:defRPr sz="600"/>
            </a:lvl2pPr>
            <a:lvl3pPr lvl="2" algn="ctr">
              <a:buNone/>
              <a:defRPr sz="600"/>
            </a:lvl3pPr>
            <a:lvl4pPr lvl="3" algn="ctr">
              <a:buNone/>
              <a:defRPr sz="600"/>
            </a:lvl4pPr>
            <a:lvl5pPr lvl="4" algn="ctr">
              <a:buNone/>
              <a:defRPr sz="600"/>
            </a:lvl5pPr>
            <a:lvl6pPr lvl="5" algn="ctr">
              <a:buNone/>
              <a:defRPr sz="600"/>
            </a:lvl6pPr>
            <a:lvl7pPr lvl="6" algn="ctr">
              <a:buNone/>
              <a:defRPr sz="600"/>
            </a:lvl7pPr>
            <a:lvl8pPr lvl="7" algn="ctr">
              <a:buNone/>
              <a:defRPr sz="600"/>
            </a:lvl8pPr>
            <a:lvl9pPr lvl="8" algn="ctr">
              <a:buNone/>
              <a:defRPr sz="6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Page  </a:t>
            </a:r>
            <a:fld id="{00000000-1234-1234-1234-123412341234}" type="slidenum">
              <a:rPr lang="ja"/>
              <a:t>‹#›</a:t>
            </a:fld>
            <a:endParaRPr/>
          </a:p>
        </p:txBody>
      </p:sp>
      <p:sp>
        <p:nvSpPr>
          <p:cNvPr id="177" name="Google Shape;177;p32"/>
          <p:cNvSpPr txBox="1"/>
          <p:nvPr>
            <p:ph type="title"/>
          </p:nvPr>
        </p:nvSpPr>
        <p:spPr>
          <a:xfrm>
            <a:off x="311700" y="26107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8" name="Google Shape;178;p32"/>
          <p:cNvSpPr/>
          <p:nvPr/>
        </p:nvSpPr>
        <p:spPr>
          <a:xfrm>
            <a:off x="0" y="0"/>
            <a:ext cx="2534400" cy="22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Noto Sans JP"/>
              <a:ea typeface="Noto Sans JP"/>
              <a:cs typeface="Noto Sans JP"/>
              <a:sym typeface="Noto Sans JP"/>
            </a:endParaRPr>
          </a:p>
        </p:txBody>
      </p:sp>
      <p:pic>
        <p:nvPicPr>
          <p:cNvPr id="179" name="Google Shape;179;p32" title="名称未設定のデザイン (8).png"/>
          <p:cNvPicPr preferRelativeResize="0"/>
          <p:nvPr/>
        </p:nvPicPr>
        <p:blipFill rotWithShape="1">
          <a:blip r:embed="rId2">
            <a:alphaModFix/>
          </a:blip>
          <a:srcRect b="41016" l="0" r="29047" t="0"/>
          <a:stretch/>
        </p:blipFill>
        <p:spPr>
          <a:xfrm>
            <a:off x="5620350" y="2214100"/>
            <a:ext cx="3523650" cy="292940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32"/>
          <p:cNvSpPr/>
          <p:nvPr/>
        </p:nvSpPr>
        <p:spPr>
          <a:xfrm>
            <a:off x="0" y="0"/>
            <a:ext cx="2874900" cy="22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Noto Sans JP"/>
              <a:ea typeface="Noto Sans JP"/>
              <a:cs typeface="Noto Sans JP"/>
              <a:sym typeface="Noto Sans JP"/>
            </a:endParaRPr>
          </a:p>
        </p:txBody>
      </p:sp>
      <p:sp>
        <p:nvSpPr>
          <p:cNvPr id="181" name="Google Shape;181;p32"/>
          <p:cNvSpPr/>
          <p:nvPr/>
        </p:nvSpPr>
        <p:spPr>
          <a:xfrm>
            <a:off x="0" y="788235"/>
            <a:ext cx="9144000" cy="18000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oto Sans JP"/>
              <a:ea typeface="Noto Sans JP"/>
              <a:cs typeface="Noto Sans JP"/>
              <a:sym typeface="Noto Sans JP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タイトルと本文 2 1">
  <p:cSld name="TITLE_AND_BODY_2_1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3"/>
          <p:cNvSpPr/>
          <p:nvPr/>
        </p:nvSpPr>
        <p:spPr>
          <a:xfrm>
            <a:off x="-18000" y="220425"/>
            <a:ext cx="9180000" cy="654000"/>
          </a:xfrm>
          <a:prstGeom prst="rect">
            <a:avLst/>
          </a:prstGeom>
          <a:gradFill>
            <a:gsLst>
              <a:gs pos="0">
                <a:srgbClr val="232526"/>
              </a:gs>
              <a:gs pos="100000">
                <a:srgbClr val="414345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oto Sans JP"/>
              <a:ea typeface="Noto Sans JP"/>
              <a:cs typeface="Noto Sans JP"/>
              <a:sym typeface="Noto Sans JP"/>
            </a:endParaRPr>
          </a:p>
        </p:txBody>
      </p:sp>
      <p:sp>
        <p:nvSpPr>
          <p:cNvPr id="184" name="Google Shape;184;p33"/>
          <p:cNvSpPr/>
          <p:nvPr/>
        </p:nvSpPr>
        <p:spPr>
          <a:xfrm>
            <a:off x="0" y="788235"/>
            <a:ext cx="9144000" cy="18000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oto Sans JP"/>
              <a:ea typeface="Noto Sans JP"/>
              <a:cs typeface="Noto Sans JP"/>
              <a:sym typeface="Noto Sans JP"/>
            </a:endParaRPr>
          </a:p>
        </p:txBody>
      </p:sp>
      <p:sp>
        <p:nvSpPr>
          <p:cNvPr id="185" name="Google Shape;185;p33"/>
          <p:cNvSpPr txBox="1"/>
          <p:nvPr/>
        </p:nvSpPr>
        <p:spPr>
          <a:xfrm>
            <a:off x="311700" y="960875"/>
            <a:ext cx="8520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  <a:latin typeface="Noto Sans JP"/>
              <a:ea typeface="Noto Sans JP"/>
              <a:cs typeface="Noto Sans JP"/>
              <a:sym typeface="Noto Sans JP"/>
            </a:endParaRPr>
          </a:p>
        </p:txBody>
      </p:sp>
      <p:sp>
        <p:nvSpPr>
          <p:cNvPr id="186" name="Google Shape;186;p33"/>
          <p:cNvSpPr txBox="1"/>
          <p:nvPr>
            <p:ph idx="1" type="body"/>
          </p:nvPr>
        </p:nvSpPr>
        <p:spPr>
          <a:xfrm>
            <a:off x="311700" y="960875"/>
            <a:ext cx="8520600" cy="43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187" name="Google Shape;187;p33"/>
          <p:cNvSpPr txBox="1"/>
          <p:nvPr>
            <p:ph idx="2" type="body"/>
          </p:nvPr>
        </p:nvSpPr>
        <p:spPr>
          <a:xfrm>
            <a:off x="311700" y="1391975"/>
            <a:ext cx="8520600" cy="334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8" name="Google Shape;188;p33"/>
          <p:cNvSpPr txBox="1"/>
          <p:nvPr>
            <p:ph idx="12" type="sldNum"/>
          </p:nvPr>
        </p:nvSpPr>
        <p:spPr>
          <a:xfrm>
            <a:off x="4299000" y="4970550"/>
            <a:ext cx="546000" cy="10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buNone/>
              <a:defRPr sz="600"/>
            </a:lvl1pPr>
            <a:lvl2pPr lvl="1" algn="ctr">
              <a:buNone/>
              <a:defRPr sz="600"/>
            </a:lvl2pPr>
            <a:lvl3pPr lvl="2" algn="ctr">
              <a:buNone/>
              <a:defRPr sz="600"/>
            </a:lvl3pPr>
            <a:lvl4pPr lvl="3" algn="ctr">
              <a:buNone/>
              <a:defRPr sz="600"/>
            </a:lvl4pPr>
            <a:lvl5pPr lvl="4" algn="ctr">
              <a:buNone/>
              <a:defRPr sz="600"/>
            </a:lvl5pPr>
            <a:lvl6pPr lvl="5" algn="ctr">
              <a:buNone/>
              <a:defRPr sz="600"/>
            </a:lvl6pPr>
            <a:lvl7pPr lvl="6" algn="ctr">
              <a:buNone/>
              <a:defRPr sz="600"/>
            </a:lvl7pPr>
            <a:lvl8pPr lvl="7" algn="ctr">
              <a:buNone/>
              <a:defRPr sz="600"/>
            </a:lvl8pPr>
            <a:lvl9pPr lvl="8" algn="ctr">
              <a:buNone/>
              <a:defRPr sz="6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Page  </a:t>
            </a:r>
            <a:fld id="{00000000-1234-1234-1234-123412341234}" type="slidenum">
              <a:rPr lang="ja"/>
              <a:t>‹#›</a:t>
            </a:fld>
            <a:endParaRPr/>
          </a:p>
        </p:txBody>
      </p:sp>
      <p:sp>
        <p:nvSpPr>
          <p:cNvPr id="189" name="Google Shape;189;p33"/>
          <p:cNvSpPr txBox="1"/>
          <p:nvPr>
            <p:ph type="title"/>
          </p:nvPr>
        </p:nvSpPr>
        <p:spPr>
          <a:xfrm>
            <a:off x="311700" y="26107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0" name="Google Shape;190;p33"/>
          <p:cNvSpPr/>
          <p:nvPr/>
        </p:nvSpPr>
        <p:spPr>
          <a:xfrm>
            <a:off x="0" y="0"/>
            <a:ext cx="2534400" cy="22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Noto Sans JP"/>
              <a:ea typeface="Noto Sans JP"/>
              <a:cs typeface="Noto Sans JP"/>
              <a:sym typeface="Noto Sans JP"/>
            </a:endParaRPr>
          </a:p>
        </p:txBody>
      </p:sp>
      <p:pic>
        <p:nvPicPr>
          <p:cNvPr id="191" name="Google Shape;191;p33" title="Firework logo - RGB_Black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94075" y="4738850"/>
            <a:ext cx="1949926" cy="40465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33"/>
          <p:cNvSpPr/>
          <p:nvPr/>
        </p:nvSpPr>
        <p:spPr>
          <a:xfrm>
            <a:off x="0" y="0"/>
            <a:ext cx="2874900" cy="22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Noto Sans JP"/>
              <a:ea typeface="Noto Sans JP"/>
              <a:cs typeface="Noto Sans JP"/>
              <a:sym typeface="Noto Sans JP"/>
            </a:endParaRPr>
          </a:p>
        </p:txBody>
      </p:sp>
      <p:sp>
        <p:nvSpPr>
          <p:cNvPr id="193" name="Google Shape;193;p33"/>
          <p:cNvSpPr txBox="1"/>
          <p:nvPr>
            <p:ph idx="3" type="body"/>
          </p:nvPr>
        </p:nvSpPr>
        <p:spPr>
          <a:xfrm>
            <a:off x="0" y="0"/>
            <a:ext cx="2603100" cy="22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タイトルと本文 1">
  <p:cSld name="TITLE_AND_BODY_1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4"/>
          <p:cNvSpPr txBox="1"/>
          <p:nvPr>
            <p:ph idx="1" type="body"/>
          </p:nvPr>
        </p:nvSpPr>
        <p:spPr>
          <a:xfrm>
            <a:off x="311700" y="1087688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" name="Google Shape;196;p34"/>
          <p:cNvSpPr txBox="1"/>
          <p:nvPr>
            <p:ph idx="12" type="sldNum"/>
          </p:nvPr>
        </p:nvSpPr>
        <p:spPr>
          <a:xfrm>
            <a:off x="4299000" y="4970550"/>
            <a:ext cx="546000" cy="10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buNone/>
              <a:defRPr sz="600"/>
            </a:lvl1pPr>
            <a:lvl2pPr lvl="1" algn="ctr">
              <a:buNone/>
              <a:defRPr sz="600"/>
            </a:lvl2pPr>
            <a:lvl3pPr lvl="2" algn="ctr">
              <a:buNone/>
              <a:defRPr sz="600"/>
            </a:lvl3pPr>
            <a:lvl4pPr lvl="3" algn="ctr">
              <a:buNone/>
              <a:defRPr sz="600"/>
            </a:lvl4pPr>
            <a:lvl5pPr lvl="4" algn="ctr">
              <a:buNone/>
              <a:defRPr sz="600"/>
            </a:lvl5pPr>
            <a:lvl6pPr lvl="5" algn="ctr">
              <a:buNone/>
              <a:defRPr sz="600"/>
            </a:lvl6pPr>
            <a:lvl7pPr lvl="6" algn="ctr">
              <a:buNone/>
              <a:defRPr sz="600"/>
            </a:lvl7pPr>
            <a:lvl8pPr lvl="7" algn="ctr">
              <a:buNone/>
              <a:defRPr sz="600"/>
            </a:lvl8pPr>
            <a:lvl9pPr lvl="8" algn="ctr">
              <a:buNone/>
              <a:defRPr sz="6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Page  </a:t>
            </a:r>
            <a:fld id="{00000000-1234-1234-1234-123412341234}" type="slidenum">
              <a:rPr lang="ja"/>
              <a:t>‹#›</a:t>
            </a:fld>
            <a:endParaRPr/>
          </a:p>
        </p:txBody>
      </p:sp>
      <p:sp>
        <p:nvSpPr>
          <p:cNvPr id="197" name="Google Shape;197;p34"/>
          <p:cNvSpPr txBox="1"/>
          <p:nvPr>
            <p:ph type="title"/>
          </p:nvPr>
        </p:nvSpPr>
        <p:spPr>
          <a:xfrm>
            <a:off x="311700" y="1725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8" name="Google Shape;198;p34"/>
          <p:cNvSpPr/>
          <p:nvPr/>
        </p:nvSpPr>
        <p:spPr>
          <a:xfrm>
            <a:off x="311700" y="745225"/>
            <a:ext cx="2243100" cy="72300"/>
          </a:xfrm>
          <a:prstGeom prst="roundRect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9" name="Google Shape;199;p34" title="名称未設定のデザイン (8).png"/>
          <p:cNvPicPr preferRelativeResize="0"/>
          <p:nvPr/>
        </p:nvPicPr>
        <p:blipFill rotWithShape="1">
          <a:blip r:embed="rId2">
            <a:alphaModFix/>
          </a:blip>
          <a:srcRect b="41016" l="0" r="29047" t="0"/>
          <a:stretch/>
        </p:blipFill>
        <p:spPr>
          <a:xfrm>
            <a:off x="5620350" y="2214100"/>
            <a:ext cx="3523650" cy="292940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34"/>
          <p:cNvSpPr/>
          <p:nvPr/>
        </p:nvSpPr>
        <p:spPr>
          <a:xfrm>
            <a:off x="0" y="0"/>
            <a:ext cx="2874900" cy="22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Noto Sans JP"/>
              <a:ea typeface="Noto Sans JP"/>
              <a:cs typeface="Noto Sans JP"/>
              <a:sym typeface="Noto Sans JP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タイトルと本文 1 1">
  <p:cSld name="TITLE_AND_BODY_1_1"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5" title="名称未設定のデザイン (9).png"/>
          <p:cNvSpPr/>
          <p:nvPr/>
        </p:nvSpPr>
        <p:spPr>
          <a:xfrm>
            <a:off x="0" y="2680750"/>
            <a:ext cx="2595600" cy="2462750"/>
          </a:xfrm>
          <a:prstGeom prst="rect">
            <a:avLst/>
          </a:prstGeom>
          <a:noFill/>
          <a:ln>
            <a:noFill/>
          </a:ln>
        </p:spPr>
      </p:sp>
      <p:sp>
        <p:nvSpPr>
          <p:cNvPr id="203" name="Google Shape;203;p35"/>
          <p:cNvSpPr/>
          <p:nvPr/>
        </p:nvSpPr>
        <p:spPr>
          <a:xfrm>
            <a:off x="0" y="2588775"/>
            <a:ext cx="2554800" cy="2554800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rgbClr val="FFFFFF">
                  <a:alpha val="0"/>
                </a:srgbClr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oto Sans JP"/>
              <a:ea typeface="Noto Sans JP"/>
              <a:cs typeface="Noto Sans JP"/>
              <a:sym typeface="Noto Sans JP"/>
            </a:endParaRPr>
          </a:p>
        </p:txBody>
      </p:sp>
      <p:sp>
        <p:nvSpPr>
          <p:cNvPr id="204" name="Google Shape;204;p35"/>
          <p:cNvSpPr txBox="1"/>
          <p:nvPr>
            <p:ph type="title"/>
          </p:nvPr>
        </p:nvSpPr>
        <p:spPr>
          <a:xfrm>
            <a:off x="311700" y="1725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5" name="Google Shape;205;p35"/>
          <p:cNvSpPr txBox="1"/>
          <p:nvPr>
            <p:ph idx="1" type="body"/>
          </p:nvPr>
        </p:nvSpPr>
        <p:spPr>
          <a:xfrm>
            <a:off x="311700" y="1087688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" name="Google Shape;206;p35"/>
          <p:cNvSpPr txBox="1"/>
          <p:nvPr>
            <p:ph idx="12" type="sldNum"/>
          </p:nvPr>
        </p:nvSpPr>
        <p:spPr>
          <a:xfrm>
            <a:off x="4299000" y="4970550"/>
            <a:ext cx="546000" cy="10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buNone/>
              <a:defRPr sz="600"/>
            </a:lvl1pPr>
            <a:lvl2pPr lvl="1" algn="ctr">
              <a:buNone/>
              <a:defRPr sz="600"/>
            </a:lvl2pPr>
            <a:lvl3pPr lvl="2" algn="ctr">
              <a:buNone/>
              <a:defRPr sz="600"/>
            </a:lvl3pPr>
            <a:lvl4pPr lvl="3" algn="ctr">
              <a:buNone/>
              <a:defRPr sz="600"/>
            </a:lvl4pPr>
            <a:lvl5pPr lvl="4" algn="ctr">
              <a:buNone/>
              <a:defRPr sz="600"/>
            </a:lvl5pPr>
            <a:lvl6pPr lvl="5" algn="ctr">
              <a:buNone/>
              <a:defRPr sz="600"/>
            </a:lvl6pPr>
            <a:lvl7pPr lvl="6" algn="ctr">
              <a:buNone/>
              <a:defRPr sz="600"/>
            </a:lvl7pPr>
            <a:lvl8pPr lvl="7" algn="ctr">
              <a:buNone/>
              <a:defRPr sz="600"/>
            </a:lvl8pPr>
            <a:lvl9pPr lvl="8" algn="ctr">
              <a:buNone/>
              <a:defRPr sz="6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Page  </a:t>
            </a:r>
            <a:fld id="{00000000-1234-1234-1234-123412341234}" type="slidenum">
              <a:rPr lang="ja"/>
              <a:t>‹#›</a:t>
            </a:fld>
            <a:endParaRPr/>
          </a:p>
        </p:txBody>
      </p:sp>
      <p:pic>
        <p:nvPicPr>
          <p:cNvPr id="207" name="Google Shape;207;p35" title="Firework logo - RGB_Black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94075" y="4738850"/>
            <a:ext cx="1949926" cy="404650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35"/>
          <p:cNvSpPr/>
          <p:nvPr/>
        </p:nvSpPr>
        <p:spPr>
          <a:xfrm>
            <a:off x="311700" y="745225"/>
            <a:ext cx="2243100" cy="72300"/>
          </a:xfrm>
          <a:prstGeom prst="roundRect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35"/>
          <p:cNvSpPr/>
          <p:nvPr/>
        </p:nvSpPr>
        <p:spPr>
          <a:xfrm>
            <a:off x="0" y="0"/>
            <a:ext cx="2874900" cy="22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Noto Sans JP"/>
              <a:ea typeface="Noto Sans JP"/>
              <a:cs typeface="Noto Sans JP"/>
              <a:sym typeface="Noto Sans JP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タイトルと本文 1 1 1">
  <p:cSld name="TITLE_AND_BODY_1_1_1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6" title="1.png"/>
          <p:cNvSpPr/>
          <p:nvPr/>
        </p:nvSpPr>
        <p:spPr>
          <a:xfrm>
            <a:off x="-46150" y="2789900"/>
            <a:ext cx="2369250" cy="2428550"/>
          </a:xfrm>
          <a:prstGeom prst="rect">
            <a:avLst/>
          </a:prstGeom>
          <a:noFill/>
          <a:ln>
            <a:noFill/>
          </a:ln>
        </p:spPr>
      </p:sp>
      <p:sp>
        <p:nvSpPr>
          <p:cNvPr id="212" name="Google Shape;212;p36"/>
          <p:cNvSpPr/>
          <p:nvPr/>
        </p:nvSpPr>
        <p:spPr>
          <a:xfrm>
            <a:off x="0" y="2588700"/>
            <a:ext cx="2554800" cy="2554800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rgbClr val="FFFFFF">
                  <a:alpha val="0"/>
                </a:srgbClr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oto Sans JP"/>
              <a:ea typeface="Noto Sans JP"/>
              <a:cs typeface="Noto Sans JP"/>
              <a:sym typeface="Noto Sans JP"/>
            </a:endParaRPr>
          </a:p>
        </p:txBody>
      </p:sp>
      <p:sp>
        <p:nvSpPr>
          <p:cNvPr id="213" name="Google Shape;213;p36"/>
          <p:cNvSpPr txBox="1"/>
          <p:nvPr>
            <p:ph type="title"/>
          </p:nvPr>
        </p:nvSpPr>
        <p:spPr>
          <a:xfrm>
            <a:off x="311700" y="1725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4" name="Google Shape;214;p36"/>
          <p:cNvSpPr txBox="1"/>
          <p:nvPr>
            <p:ph idx="1" type="body"/>
          </p:nvPr>
        </p:nvSpPr>
        <p:spPr>
          <a:xfrm>
            <a:off x="311700" y="1087688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5" name="Google Shape;215;p36"/>
          <p:cNvSpPr txBox="1"/>
          <p:nvPr>
            <p:ph idx="12" type="sldNum"/>
          </p:nvPr>
        </p:nvSpPr>
        <p:spPr>
          <a:xfrm>
            <a:off x="4299000" y="4970550"/>
            <a:ext cx="546000" cy="10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buNone/>
              <a:defRPr sz="600"/>
            </a:lvl1pPr>
            <a:lvl2pPr lvl="1" algn="ctr">
              <a:buNone/>
              <a:defRPr sz="600"/>
            </a:lvl2pPr>
            <a:lvl3pPr lvl="2" algn="ctr">
              <a:buNone/>
              <a:defRPr sz="600"/>
            </a:lvl3pPr>
            <a:lvl4pPr lvl="3" algn="ctr">
              <a:buNone/>
              <a:defRPr sz="600"/>
            </a:lvl4pPr>
            <a:lvl5pPr lvl="4" algn="ctr">
              <a:buNone/>
              <a:defRPr sz="600"/>
            </a:lvl5pPr>
            <a:lvl6pPr lvl="5" algn="ctr">
              <a:buNone/>
              <a:defRPr sz="600"/>
            </a:lvl6pPr>
            <a:lvl7pPr lvl="6" algn="ctr">
              <a:buNone/>
              <a:defRPr sz="600"/>
            </a:lvl7pPr>
            <a:lvl8pPr lvl="7" algn="ctr">
              <a:buNone/>
              <a:defRPr sz="600"/>
            </a:lvl8pPr>
            <a:lvl9pPr lvl="8" algn="ctr">
              <a:buNone/>
              <a:defRPr sz="6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Page  </a:t>
            </a:r>
            <a:fld id="{00000000-1234-1234-1234-123412341234}" type="slidenum">
              <a:rPr lang="ja"/>
              <a:t>‹#›</a:t>
            </a:fld>
            <a:endParaRPr/>
          </a:p>
        </p:txBody>
      </p:sp>
      <p:pic>
        <p:nvPicPr>
          <p:cNvPr id="216" name="Google Shape;216;p36" title="Firework logo - RGB_Black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94075" y="4738850"/>
            <a:ext cx="1949926" cy="404650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36"/>
          <p:cNvSpPr/>
          <p:nvPr/>
        </p:nvSpPr>
        <p:spPr>
          <a:xfrm>
            <a:off x="311700" y="745225"/>
            <a:ext cx="2243100" cy="72300"/>
          </a:xfrm>
          <a:prstGeom prst="roundRect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36"/>
          <p:cNvSpPr/>
          <p:nvPr/>
        </p:nvSpPr>
        <p:spPr>
          <a:xfrm>
            <a:off x="0" y="0"/>
            <a:ext cx="2874900" cy="22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Noto Sans JP"/>
              <a:ea typeface="Noto Sans JP"/>
              <a:cs typeface="Noto Sans JP"/>
              <a:sym typeface="Noto Sans JP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タイトルと本文 1 1 1 1">
  <p:cSld name="TITLE_AND_BODY_1_1_1_1"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7" title="3.png"/>
          <p:cNvSpPr/>
          <p:nvPr/>
        </p:nvSpPr>
        <p:spPr>
          <a:xfrm>
            <a:off x="0" y="1910700"/>
            <a:ext cx="3055675" cy="3232800"/>
          </a:xfrm>
          <a:prstGeom prst="rect">
            <a:avLst/>
          </a:prstGeom>
          <a:noFill/>
          <a:ln>
            <a:noFill/>
          </a:ln>
        </p:spPr>
      </p:sp>
      <p:sp>
        <p:nvSpPr>
          <p:cNvPr id="221" name="Google Shape;221;p37"/>
          <p:cNvSpPr/>
          <p:nvPr/>
        </p:nvSpPr>
        <p:spPr>
          <a:xfrm>
            <a:off x="0" y="2588700"/>
            <a:ext cx="2554800" cy="2554800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rgbClr val="FFFFFF">
                  <a:alpha val="0"/>
                </a:srgbClr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oto Sans JP"/>
              <a:ea typeface="Noto Sans JP"/>
              <a:cs typeface="Noto Sans JP"/>
              <a:sym typeface="Noto Sans JP"/>
            </a:endParaRPr>
          </a:p>
        </p:txBody>
      </p:sp>
      <p:sp>
        <p:nvSpPr>
          <p:cNvPr id="222" name="Google Shape;222;p37"/>
          <p:cNvSpPr txBox="1"/>
          <p:nvPr>
            <p:ph type="title"/>
          </p:nvPr>
        </p:nvSpPr>
        <p:spPr>
          <a:xfrm>
            <a:off x="311700" y="1725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3" name="Google Shape;223;p37"/>
          <p:cNvSpPr txBox="1"/>
          <p:nvPr>
            <p:ph idx="12" type="sldNum"/>
          </p:nvPr>
        </p:nvSpPr>
        <p:spPr>
          <a:xfrm>
            <a:off x="4299000" y="4970550"/>
            <a:ext cx="546000" cy="10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buNone/>
              <a:defRPr sz="600"/>
            </a:lvl1pPr>
            <a:lvl2pPr lvl="1" algn="ctr">
              <a:buNone/>
              <a:defRPr sz="600"/>
            </a:lvl2pPr>
            <a:lvl3pPr lvl="2" algn="ctr">
              <a:buNone/>
              <a:defRPr sz="600"/>
            </a:lvl3pPr>
            <a:lvl4pPr lvl="3" algn="ctr">
              <a:buNone/>
              <a:defRPr sz="600"/>
            </a:lvl4pPr>
            <a:lvl5pPr lvl="4" algn="ctr">
              <a:buNone/>
              <a:defRPr sz="600"/>
            </a:lvl5pPr>
            <a:lvl6pPr lvl="5" algn="ctr">
              <a:buNone/>
              <a:defRPr sz="600"/>
            </a:lvl6pPr>
            <a:lvl7pPr lvl="6" algn="ctr">
              <a:buNone/>
              <a:defRPr sz="600"/>
            </a:lvl7pPr>
            <a:lvl8pPr lvl="7" algn="ctr">
              <a:buNone/>
              <a:defRPr sz="600"/>
            </a:lvl8pPr>
            <a:lvl9pPr lvl="8" algn="ctr">
              <a:buNone/>
              <a:defRPr sz="6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Page  </a:t>
            </a:r>
            <a:fld id="{00000000-1234-1234-1234-123412341234}" type="slidenum">
              <a:rPr lang="ja"/>
              <a:t>‹#›</a:t>
            </a:fld>
            <a:endParaRPr/>
          </a:p>
        </p:txBody>
      </p:sp>
      <p:pic>
        <p:nvPicPr>
          <p:cNvPr id="224" name="Google Shape;224;p37" title="Firework logo - RGB_Black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94075" y="4738850"/>
            <a:ext cx="1949926" cy="404650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37"/>
          <p:cNvSpPr/>
          <p:nvPr/>
        </p:nvSpPr>
        <p:spPr>
          <a:xfrm>
            <a:off x="311700" y="745225"/>
            <a:ext cx="2243100" cy="72300"/>
          </a:xfrm>
          <a:prstGeom prst="roundRect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37"/>
          <p:cNvSpPr/>
          <p:nvPr/>
        </p:nvSpPr>
        <p:spPr>
          <a:xfrm>
            <a:off x="1310550" y="2340000"/>
            <a:ext cx="245400" cy="248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oto Sans JP"/>
              <a:ea typeface="Noto Sans JP"/>
              <a:cs typeface="Noto Sans JP"/>
              <a:sym typeface="Noto Sans JP"/>
            </a:endParaRPr>
          </a:p>
        </p:txBody>
      </p:sp>
      <p:sp>
        <p:nvSpPr>
          <p:cNvPr id="227" name="Google Shape;227;p37"/>
          <p:cNvSpPr txBox="1"/>
          <p:nvPr>
            <p:ph idx="1" type="body"/>
          </p:nvPr>
        </p:nvSpPr>
        <p:spPr>
          <a:xfrm>
            <a:off x="311700" y="1087688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8" name="Google Shape;228;p37"/>
          <p:cNvSpPr/>
          <p:nvPr/>
        </p:nvSpPr>
        <p:spPr>
          <a:xfrm>
            <a:off x="395125" y="2340000"/>
            <a:ext cx="654000" cy="654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oto Sans JP"/>
              <a:ea typeface="Noto Sans JP"/>
              <a:cs typeface="Noto Sans JP"/>
              <a:sym typeface="Noto Sans JP"/>
            </a:endParaRPr>
          </a:p>
        </p:txBody>
      </p:sp>
      <p:sp>
        <p:nvSpPr>
          <p:cNvPr id="229" name="Google Shape;229;p37"/>
          <p:cNvSpPr/>
          <p:nvPr/>
        </p:nvSpPr>
        <p:spPr>
          <a:xfrm>
            <a:off x="2468675" y="4018425"/>
            <a:ext cx="654000" cy="654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oto Sans JP"/>
              <a:ea typeface="Noto Sans JP"/>
              <a:cs typeface="Noto Sans JP"/>
              <a:sym typeface="Noto Sans JP"/>
            </a:endParaRPr>
          </a:p>
        </p:txBody>
      </p:sp>
      <p:sp>
        <p:nvSpPr>
          <p:cNvPr id="230" name="Google Shape;230;p37"/>
          <p:cNvSpPr/>
          <p:nvPr/>
        </p:nvSpPr>
        <p:spPr>
          <a:xfrm>
            <a:off x="0" y="0"/>
            <a:ext cx="2874900" cy="22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Noto Sans JP"/>
              <a:ea typeface="Noto Sans JP"/>
              <a:cs typeface="Noto Sans JP"/>
              <a:sym typeface="Noto Sans JP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8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3" name="Google Shape;233;p38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4" name="Google Shape;234;p38"/>
          <p:cNvSpPr txBox="1"/>
          <p:nvPr>
            <p:ph idx="12" type="sldNum"/>
          </p:nvPr>
        </p:nvSpPr>
        <p:spPr>
          <a:xfrm>
            <a:off x="4299000" y="4970550"/>
            <a:ext cx="546000" cy="10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buNone/>
              <a:defRPr sz="600"/>
            </a:lvl1pPr>
            <a:lvl2pPr lvl="1" algn="ctr">
              <a:buNone/>
              <a:defRPr sz="600"/>
            </a:lvl2pPr>
            <a:lvl3pPr lvl="2" algn="ctr">
              <a:buNone/>
              <a:defRPr sz="600"/>
            </a:lvl3pPr>
            <a:lvl4pPr lvl="3" algn="ctr">
              <a:buNone/>
              <a:defRPr sz="600"/>
            </a:lvl4pPr>
            <a:lvl5pPr lvl="4" algn="ctr">
              <a:buNone/>
              <a:defRPr sz="600"/>
            </a:lvl5pPr>
            <a:lvl6pPr lvl="5" algn="ctr">
              <a:buNone/>
              <a:defRPr sz="600"/>
            </a:lvl6pPr>
            <a:lvl7pPr lvl="6" algn="ctr">
              <a:buNone/>
              <a:defRPr sz="600"/>
            </a:lvl7pPr>
            <a:lvl8pPr lvl="7" algn="ctr">
              <a:buNone/>
              <a:defRPr sz="600"/>
            </a:lvl8pPr>
            <a:lvl9pPr lvl="8" algn="ctr">
              <a:buNone/>
              <a:defRPr sz="6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Page  </a:t>
            </a:r>
            <a:fld id="{00000000-1234-1234-1234-123412341234}" type="slidenum">
              <a:rPr lang="ja"/>
              <a:t>‹#›</a:t>
            </a:fld>
            <a:endParaRPr/>
          </a:p>
        </p:txBody>
      </p:sp>
      <p:sp>
        <p:nvSpPr>
          <p:cNvPr id="235" name="Google Shape;235;p38"/>
          <p:cNvSpPr txBox="1"/>
          <p:nvPr>
            <p:ph type="title"/>
          </p:nvPr>
        </p:nvSpPr>
        <p:spPr>
          <a:xfrm>
            <a:off x="311700" y="1725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9"/>
          <p:cNvSpPr txBox="1"/>
          <p:nvPr>
            <p:ph idx="12" type="sldNum"/>
          </p:nvPr>
        </p:nvSpPr>
        <p:spPr>
          <a:xfrm>
            <a:off x="4299000" y="4970550"/>
            <a:ext cx="546000" cy="10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buNone/>
              <a:defRPr sz="600"/>
            </a:lvl1pPr>
            <a:lvl2pPr lvl="1" algn="ctr">
              <a:buNone/>
              <a:defRPr sz="600"/>
            </a:lvl2pPr>
            <a:lvl3pPr lvl="2" algn="ctr">
              <a:buNone/>
              <a:defRPr sz="600"/>
            </a:lvl3pPr>
            <a:lvl4pPr lvl="3" algn="ctr">
              <a:buNone/>
              <a:defRPr sz="600"/>
            </a:lvl4pPr>
            <a:lvl5pPr lvl="4" algn="ctr">
              <a:buNone/>
              <a:defRPr sz="600"/>
            </a:lvl5pPr>
            <a:lvl6pPr lvl="5" algn="ctr">
              <a:buNone/>
              <a:defRPr sz="600"/>
            </a:lvl6pPr>
            <a:lvl7pPr lvl="6" algn="ctr">
              <a:buNone/>
              <a:defRPr sz="600"/>
            </a:lvl7pPr>
            <a:lvl8pPr lvl="7" algn="ctr">
              <a:buNone/>
              <a:defRPr sz="600"/>
            </a:lvl8pPr>
            <a:lvl9pPr lvl="8" algn="ctr">
              <a:buNone/>
              <a:defRPr sz="6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Page  </a:t>
            </a:r>
            <a:fld id="{00000000-1234-1234-1234-123412341234}" type="slidenum">
              <a:rPr lang="ja"/>
              <a:t>‹#›</a:t>
            </a:fld>
            <a:endParaRPr/>
          </a:p>
        </p:txBody>
      </p:sp>
      <p:sp>
        <p:nvSpPr>
          <p:cNvPr id="238" name="Google Shape;238;p39"/>
          <p:cNvSpPr txBox="1"/>
          <p:nvPr>
            <p:ph type="title"/>
          </p:nvPr>
        </p:nvSpPr>
        <p:spPr>
          <a:xfrm>
            <a:off x="311700" y="1725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40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41" name="Google Shape;241;p4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2" name="Google Shape;242;p40"/>
          <p:cNvSpPr txBox="1"/>
          <p:nvPr>
            <p:ph idx="12" type="sldNum"/>
          </p:nvPr>
        </p:nvSpPr>
        <p:spPr>
          <a:xfrm>
            <a:off x="4671000" y="4937996"/>
            <a:ext cx="548700" cy="17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41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45" name="Google Shape;245;p41"/>
          <p:cNvSpPr txBox="1"/>
          <p:nvPr>
            <p:ph idx="12" type="sldNum"/>
          </p:nvPr>
        </p:nvSpPr>
        <p:spPr>
          <a:xfrm>
            <a:off x="4671000" y="4937996"/>
            <a:ext cx="548700" cy="17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4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42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49" name="Google Shape;249;p42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50" name="Google Shape;250;p42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" name="Google Shape;251;p42"/>
          <p:cNvSpPr txBox="1"/>
          <p:nvPr>
            <p:ph idx="12" type="sldNum"/>
          </p:nvPr>
        </p:nvSpPr>
        <p:spPr>
          <a:xfrm>
            <a:off x="4671000" y="4937996"/>
            <a:ext cx="548700" cy="17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3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254" name="Google Shape;254;p43"/>
          <p:cNvSpPr txBox="1"/>
          <p:nvPr>
            <p:ph idx="12" type="sldNum"/>
          </p:nvPr>
        </p:nvSpPr>
        <p:spPr>
          <a:xfrm>
            <a:off x="4671000" y="4937996"/>
            <a:ext cx="548700" cy="17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57" name="Google Shape;257;p4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8" name="Google Shape;258;p44"/>
          <p:cNvSpPr txBox="1"/>
          <p:nvPr>
            <p:ph idx="12" type="sldNum"/>
          </p:nvPr>
        </p:nvSpPr>
        <p:spPr>
          <a:xfrm>
            <a:off x="4671000" y="4937996"/>
            <a:ext cx="548700" cy="17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45"/>
          <p:cNvSpPr txBox="1"/>
          <p:nvPr>
            <p:ph idx="12" type="sldNum"/>
          </p:nvPr>
        </p:nvSpPr>
        <p:spPr>
          <a:xfrm>
            <a:off x="4299000" y="4970550"/>
            <a:ext cx="546000" cy="10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buNone/>
              <a:defRPr sz="600"/>
            </a:lvl1pPr>
            <a:lvl2pPr lvl="1" algn="ctr">
              <a:buNone/>
              <a:defRPr sz="600"/>
            </a:lvl2pPr>
            <a:lvl3pPr lvl="2" algn="ctr">
              <a:buNone/>
              <a:defRPr sz="600"/>
            </a:lvl3pPr>
            <a:lvl4pPr lvl="3" algn="ctr">
              <a:buNone/>
              <a:defRPr sz="600"/>
            </a:lvl4pPr>
            <a:lvl5pPr lvl="4" algn="ctr">
              <a:buNone/>
              <a:defRPr sz="600"/>
            </a:lvl5pPr>
            <a:lvl6pPr lvl="5" algn="ctr">
              <a:buNone/>
              <a:defRPr sz="600"/>
            </a:lvl6pPr>
            <a:lvl7pPr lvl="6" algn="ctr">
              <a:buNone/>
              <a:defRPr sz="600"/>
            </a:lvl7pPr>
            <a:lvl8pPr lvl="7" algn="ctr">
              <a:buNone/>
              <a:defRPr sz="600"/>
            </a:lvl8pPr>
            <a:lvl9pPr lvl="8" algn="ctr">
              <a:buNone/>
              <a:defRPr sz="6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Page  </a:t>
            </a:r>
            <a:fld id="{00000000-1234-1234-1234-123412341234}" type="slidenum">
              <a:rPr lang="ja"/>
              <a:t>‹#›</a:t>
            </a:fld>
            <a:endParaRPr/>
          </a:p>
        </p:txBody>
      </p:sp>
      <p:pic>
        <p:nvPicPr>
          <p:cNvPr id="261" name="Google Shape;261;p45" title="Firework logo - RGB_Black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94075" y="4738850"/>
            <a:ext cx="1949926" cy="404650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45"/>
          <p:cNvSpPr txBox="1"/>
          <p:nvPr>
            <p:ph idx="1" type="body"/>
          </p:nvPr>
        </p:nvSpPr>
        <p:spPr>
          <a:xfrm>
            <a:off x="0" y="1931550"/>
            <a:ext cx="9144000" cy="128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4191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1pPr>
            <a:lvl2pPr indent="-4191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4191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3pPr>
            <a:lvl4pPr indent="-4191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4pPr>
            <a:lvl5pPr indent="-4191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5pPr>
            <a:lvl6pPr indent="-4191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6pPr>
            <a:lvl7pPr indent="-4191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7pPr>
            <a:lvl8pPr indent="-4191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8pPr>
            <a:lvl9pPr indent="-4191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22">
  <p:cSld name="TITLE_22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65" name="Google Shape;265;p4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66" name="Google Shape;266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Dark">
  <p:cSld name="TITLE_ONLY_1">
    <p:bg>
      <p:bgPr>
        <a:solidFill>
          <a:schemeClr val="dk1"/>
        </a:solidFill>
      </p:bgPr>
    </p:bg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7"/>
          <p:cNvSpPr txBox="1"/>
          <p:nvPr>
            <p:ph type="title"/>
          </p:nvPr>
        </p:nvSpPr>
        <p:spPr>
          <a:xfrm>
            <a:off x="347475" y="347475"/>
            <a:ext cx="844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69" name="Google Shape;269;p47"/>
          <p:cNvSpPr txBox="1"/>
          <p:nvPr>
            <p:ph idx="12" type="sldNum"/>
          </p:nvPr>
        </p:nvSpPr>
        <p:spPr>
          <a:xfrm>
            <a:off x="8418075" y="4846320"/>
            <a:ext cx="378600" cy="92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 algn="r">
              <a:buNone/>
              <a:defRPr sz="600">
                <a:solidFill>
                  <a:schemeClr val="lt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algn="r">
              <a:buNone/>
              <a:defRPr sz="600">
                <a:solidFill>
                  <a:schemeClr val="lt1"/>
                </a:solidFill>
                <a:latin typeface="Epilogue"/>
                <a:ea typeface="Epilogue"/>
                <a:cs typeface="Epilogue"/>
                <a:sym typeface="Epilogue"/>
              </a:defRPr>
            </a:lvl2pPr>
            <a:lvl3pPr lvl="2" algn="r">
              <a:buNone/>
              <a:defRPr sz="600">
                <a:solidFill>
                  <a:schemeClr val="lt1"/>
                </a:solidFill>
                <a:latin typeface="Epilogue"/>
                <a:ea typeface="Epilogue"/>
                <a:cs typeface="Epilogue"/>
                <a:sym typeface="Epilogue"/>
              </a:defRPr>
            </a:lvl3pPr>
            <a:lvl4pPr lvl="3" algn="r">
              <a:buNone/>
              <a:defRPr sz="600">
                <a:solidFill>
                  <a:schemeClr val="lt1"/>
                </a:solidFill>
                <a:latin typeface="Epilogue"/>
                <a:ea typeface="Epilogue"/>
                <a:cs typeface="Epilogue"/>
                <a:sym typeface="Epilogue"/>
              </a:defRPr>
            </a:lvl4pPr>
            <a:lvl5pPr lvl="4" algn="r">
              <a:buNone/>
              <a:defRPr sz="600">
                <a:solidFill>
                  <a:schemeClr val="lt1"/>
                </a:solidFill>
                <a:latin typeface="Epilogue"/>
                <a:ea typeface="Epilogue"/>
                <a:cs typeface="Epilogue"/>
                <a:sym typeface="Epilogue"/>
              </a:defRPr>
            </a:lvl5pPr>
            <a:lvl6pPr lvl="5" algn="r">
              <a:buNone/>
              <a:defRPr sz="600">
                <a:solidFill>
                  <a:schemeClr val="lt1"/>
                </a:solidFill>
                <a:latin typeface="Epilogue"/>
                <a:ea typeface="Epilogue"/>
                <a:cs typeface="Epilogue"/>
                <a:sym typeface="Epilogue"/>
              </a:defRPr>
            </a:lvl6pPr>
            <a:lvl7pPr lvl="6" algn="r">
              <a:buNone/>
              <a:defRPr sz="600">
                <a:solidFill>
                  <a:schemeClr val="lt1"/>
                </a:solidFill>
                <a:latin typeface="Epilogue"/>
                <a:ea typeface="Epilogue"/>
                <a:cs typeface="Epilogue"/>
                <a:sym typeface="Epilogue"/>
              </a:defRPr>
            </a:lvl7pPr>
            <a:lvl8pPr lvl="7" algn="r">
              <a:buNone/>
              <a:defRPr sz="600">
                <a:solidFill>
                  <a:schemeClr val="lt1"/>
                </a:solidFill>
                <a:latin typeface="Epilogue"/>
                <a:ea typeface="Epilogue"/>
                <a:cs typeface="Epilogue"/>
                <a:sym typeface="Epilogue"/>
              </a:defRPr>
            </a:lvl8pPr>
            <a:lvl9pPr lvl="8" algn="r">
              <a:buNone/>
              <a:defRPr sz="600">
                <a:solidFill>
                  <a:schemeClr val="lt1"/>
                </a:solidFill>
                <a:latin typeface="Epilogue"/>
                <a:ea typeface="Epilogue"/>
                <a:cs typeface="Epilogue"/>
                <a:sym typeface="Epilog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タイトルと本文 2 1 1">
  <p:cSld name="TITLE_AND_BODY_2_1_1"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8"/>
          <p:cNvSpPr txBox="1"/>
          <p:nvPr/>
        </p:nvSpPr>
        <p:spPr>
          <a:xfrm>
            <a:off x="311700" y="960875"/>
            <a:ext cx="8520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  <a:latin typeface="Noto Sans JP"/>
              <a:ea typeface="Noto Sans JP"/>
              <a:cs typeface="Noto Sans JP"/>
              <a:sym typeface="Noto Sans JP"/>
            </a:endParaRPr>
          </a:p>
        </p:txBody>
      </p:sp>
      <p:sp>
        <p:nvSpPr>
          <p:cNvPr id="272" name="Google Shape;272;p48"/>
          <p:cNvSpPr txBox="1"/>
          <p:nvPr>
            <p:ph idx="1" type="body"/>
          </p:nvPr>
        </p:nvSpPr>
        <p:spPr>
          <a:xfrm>
            <a:off x="311700" y="960875"/>
            <a:ext cx="8520600" cy="43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73" name="Google Shape;273;p48"/>
          <p:cNvSpPr/>
          <p:nvPr/>
        </p:nvSpPr>
        <p:spPr>
          <a:xfrm>
            <a:off x="-17100" y="220425"/>
            <a:ext cx="9178200" cy="654000"/>
          </a:xfrm>
          <a:prstGeom prst="rect">
            <a:avLst/>
          </a:prstGeom>
          <a:gradFill>
            <a:gsLst>
              <a:gs pos="0">
                <a:srgbClr val="232526"/>
              </a:gs>
              <a:gs pos="100000">
                <a:srgbClr val="414345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oto Sans JP"/>
              <a:ea typeface="Noto Sans JP"/>
              <a:cs typeface="Noto Sans JP"/>
              <a:sym typeface="Noto Sans JP"/>
            </a:endParaRPr>
          </a:p>
        </p:txBody>
      </p:sp>
      <p:sp>
        <p:nvSpPr>
          <p:cNvPr id="274" name="Google Shape;274;p48"/>
          <p:cNvSpPr txBox="1"/>
          <p:nvPr>
            <p:ph idx="2" type="body"/>
          </p:nvPr>
        </p:nvSpPr>
        <p:spPr>
          <a:xfrm>
            <a:off x="311700" y="1391975"/>
            <a:ext cx="8520600" cy="334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5" name="Google Shape;275;p48"/>
          <p:cNvSpPr txBox="1"/>
          <p:nvPr>
            <p:ph idx="12" type="sldNum"/>
          </p:nvPr>
        </p:nvSpPr>
        <p:spPr>
          <a:xfrm>
            <a:off x="4299000" y="4970550"/>
            <a:ext cx="546000" cy="10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buNone/>
              <a:defRPr sz="600"/>
            </a:lvl1pPr>
            <a:lvl2pPr lvl="1" algn="ctr">
              <a:buNone/>
              <a:defRPr sz="600"/>
            </a:lvl2pPr>
            <a:lvl3pPr lvl="2" algn="ctr">
              <a:buNone/>
              <a:defRPr sz="600"/>
            </a:lvl3pPr>
            <a:lvl4pPr lvl="3" algn="ctr">
              <a:buNone/>
              <a:defRPr sz="600"/>
            </a:lvl4pPr>
            <a:lvl5pPr lvl="4" algn="ctr">
              <a:buNone/>
              <a:defRPr sz="600"/>
            </a:lvl5pPr>
            <a:lvl6pPr lvl="5" algn="ctr">
              <a:buNone/>
              <a:defRPr sz="600"/>
            </a:lvl6pPr>
            <a:lvl7pPr lvl="6" algn="ctr">
              <a:buNone/>
              <a:defRPr sz="600"/>
            </a:lvl7pPr>
            <a:lvl8pPr lvl="7" algn="ctr">
              <a:buNone/>
              <a:defRPr sz="600"/>
            </a:lvl8pPr>
            <a:lvl9pPr lvl="8" algn="ctr">
              <a:buNone/>
              <a:defRPr sz="6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Page  </a:t>
            </a:r>
            <a:fld id="{00000000-1234-1234-1234-123412341234}" type="slidenum">
              <a:rPr lang="ja"/>
              <a:t>‹#›</a:t>
            </a:fld>
            <a:endParaRPr/>
          </a:p>
        </p:txBody>
      </p:sp>
      <p:sp>
        <p:nvSpPr>
          <p:cNvPr id="276" name="Google Shape;276;p48"/>
          <p:cNvSpPr txBox="1"/>
          <p:nvPr>
            <p:ph type="title"/>
          </p:nvPr>
        </p:nvSpPr>
        <p:spPr>
          <a:xfrm>
            <a:off x="311700" y="26107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7" name="Google Shape;277;p48"/>
          <p:cNvSpPr/>
          <p:nvPr/>
        </p:nvSpPr>
        <p:spPr>
          <a:xfrm>
            <a:off x="0" y="0"/>
            <a:ext cx="2534400" cy="22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Noto Sans JP"/>
              <a:ea typeface="Noto Sans JP"/>
              <a:cs typeface="Noto Sans JP"/>
              <a:sym typeface="Noto Sans JP"/>
            </a:endParaRPr>
          </a:p>
        </p:txBody>
      </p:sp>
      <p:pic>
        <p:nvPicPr>
          <p:cNvPr id="278" name="Google Shape;278;p48" title="Firework logo - RGB_Black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94075" y="4738850"/>
            <a:ext cx="1949926" cy="404650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48"/>
          <p:cNvSpPr/>
          <p:nvPr/>
        </p:nvSpPr>
        <p:spPr>
          <a:xfrm>
            <a:off x="0" y="0"/>
            <a:ext cx="2874900" cy="22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Noto Sans JP"/>
              <a:ea typeface="Noto Sans JP"/>
              <a:cs typeface="Noto Sans JP"/>
              <a:sym typeface="Noto Sans JP"/>
            </a:endParaRPr>
          </a:p>
        </p:txBody>
      </p:sp>
      <p:sp>
        <p:nvSpPr>
          <p:cNvPr id="280" name="Google Shape;280;p48"/>
          <p:cNvSpPr txBox="1"/>
          <p:nvPr>
            <p:ph idx="3" type="body"/>
          </p:nvPr>
        </p:nvSpPr>
        <p:spPr>
          <a:xfrm>
            <a:off x="0" y="0"/>
            <a:ext cx="2603100" cy="22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81" name="Google Shape;281;p48"/>
          <p:cNvSpPr/>
          <p:nvPr/>
        </p:nvSpPr>
        <p:spPr>
          <a:xfrm>
            <a:off x="0" y="788235"/>
            <a:ext cx="9144000" cy="18000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oto Sans JP"/>
              <a:ea typeface="Noto Sans JP"/>
              <a:cs typeface="Noto Sans JP"/>
              <a:sym typeface="Noto Sans JP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Images 1">
  <p:cSld name="CUSTOM_1_5">
    <p:bg>
      <p:bgPr>
        <a:solidFill>
          <a:schemeClr val="dk2"/>
        </a:solidFill>
      </p:bgPr>
    </p:bg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9"/>
          <p:cNvSpPr/>
          <p:nvPr>
            <p:ph idx="2" type="pic"/>
          </p:nvPr>
        </p:nvSpPr>
        <p:spPr>
          <a:xfrm>
            <a:off x="211850" y="203250"/>
            <a:ext cx="4292400" cy="4737000"/>
          </a:xfrm>
          <a:prstGeom prst="roundRect">
            <a:avLst>
              <a:gd fmla="val 3358" name="adj"/>
            </a:avLst>
          </a:prstGeom>
          <a:noFill/>
          <a:ln>
            <a:noFill/>
          </a:ln>
        </p:spPr>
      </p:sp>
      <p:sp>
        <p:nvSpPr>
          <p:cNvPr id="284" name="Google Shape;284;p49"/>
          <p:cNvSpPr/>
          <p:nvPr>
            <p:ph idx="3" type="pic"/>
          </p:nvPr>
        </p:nvSpPr>
        <p:spPr>
          <a:xfrm>
            <a:off x="4639750" y="203250"/>
            <a:ext cx="4292400" cy="4737000"/>
          </a:xfrm>
          <a:prstGeom prst="roundRect">
            <a:avLst>
              <a:gd fmla="val 3358" name="adj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Dark 1">
  <p:cSld name="Title only Dark">
    <p:bg>
      <p:bgPr>
        <a:solidFill>
          <a:schemeClr val="dk1"/>
        </a:solidFill>
      </p:bgPr>
    </p:bg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50"/>
          <p:cNvSpPr txBox="1"/>
          <p:nvPr>
            <p:ph type="title"/>
          </p:nvPr>
        </p:nvSpPr>
        <p:spPr>
          <a:xfrm>
            <a:off x="347475" y="347475"/>
            <a:ext cx="8449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タイトルと本文 2 1 2">
  <p:cSld name="TITLE_AND_BODY_2_1_2"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51"/>
          <p:cNvSpPr/>
          <p:nvPr/>
        </p:nvSpPr>
        <p:spPr>
          <a:xfrm>
            <a:off x="-17100" y="220425"/>
            <a:ext cx="9178200" cy="654000"/>
          </a:xfrm>
          <a:prstGeom prst="rect">
            <a:avLst/>
          </a:prstGeom>
          <a:gradFill>
            <a:gsLst>
              <a:gs pos="0">
                <a:srgbClr val="232526"/>
              </a:gs>
              <a:gs pos="100000">
                <a:srgbClr val="414345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oto Sans JP"/>
              <a:ea typeface="Noto Sans JP"/>
              <a:cs typeface="Noto Sans JP"/>
              <a:sym typeface="Noto Sans JP"/>
            </a:endParaRPr>
          </a:p>
        </p:txBody>
      </p:sp>
      <p:sp>
        <p:nvSpPr>
          <p:cNvPr id="289" name="Google Shape;289;p51"/>
          <p:cNvSpPr txBox="1"/>
          <p:nvPr>
            <p:ph idx="1" type="body"/>
          </p:nvPr>
        </p:nvSpPr>
        <p:spPr>
          <a:xfrm>
            <a:off x="311700" y="1087688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0" name="Google Shape;290;p51"/>
          <p:cNvSpPr txBox="1"/>
          <p:nvPr>
            <p:ph idx="12" type="sldNum"/>
          </p:nvPr>
        </p:nvSpPr>
        <p:spPr>
          <a:xfrm>
            <a:off x="4299000" y="4970550"/>
            <a:ext cx="546000" cy="10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buNone/>
              <a:defRPr sz="600"/>
            </a:lvl1pPr>
            <a:lvl2pPr lvl="1" algn="ctr">
              <a:buNone/>
              <a:defRPr sz="600"/>
            </a:lvl2pPr>
            <a:lvl3pPr lvl="2" algn="ctr">
              <a:buNone/>
              <a:defRPr sz="600"/>
            </a:lvl3pPr>
            <a:lvl4pPr lvl="3" algn="ctr">
              <a:buNone/>
              <a:defRPr sz="600"/>
            </a:lvl4pPr>
            <a:lvl5pPr lvl="4" algn="ctr">
              <a:buNone/>
              <a:defRPr sz="600"/>
            </a:lvl5pPr>
            <a:lvl6pPr lvl="5" algn="ctr">
              <a:buNone/>
              <a:defRPr sz="600"/>
            </a:lvl6pPr>
            <a:lvl7pPr lvl="6" algn="ctr">
              <a:buNone/>
              <a:defRPr sz="600"/>
            </a:lvl7pPr>
            <a:lvl8pPr lvl="7" algn="ctr">
              <a:buNone/>
              <a:defRPr sz="600"/>
            </a:lvl8pPr>
            <a:lvl9pPr lvl="8" algn="ctr">
              <a:buNone/>
              <a:defRPr sz="6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Page  </a:t>
            </a:r>
            <a:fld id="{00000000-1234-1234-1234-123412341234}" type="slidenum">
              <a:rPr lang="ja"/>
              <a:t>‹#›</a:t>
            </a:fld>
            <a:endParaRPr/>
          </a:p>
        </p:txBody>
      </p:sp>
      <p:sp>
        <p:nvSpPr>
          <p:cNvPr id="291" name="Google Shape;291;p51"/>
          <p:cNvSpPr txBox="1"/>
          <p:nvPr>
            <p:ph type="title"/>
          </p:nvPr>
        </p:nvSpPr>
        <p:spPr>
          <a:xfrm>
            <a:off x="311700" y="26107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2" name="Google Shape;292;p51"/>
          <p:cNvSpPr/>
          <p:nvPr/>
        </p:nvSpPr>
        <p:spPr>
          <a:xfrm>
            <a:off x="0" y="0"/>
            <a:ext cx="2534400" cy="22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Noto Sans JP"/>
              <a:ea typeface="Noto Sans JP"/>
              <a:cs typeface="Noto Sans JP"/>
              <a:sym typeface="Noto Sans JP"/>
            </a:endParaRPr>
          </a:p>
        </p:txBody>
      </p:sp>
      <p:pic>
        <p:nvPicPr>
          <p:cNvPr id="293" name="Google Shape;293;p51" title="Firework logo - RGB_Black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94075" y="4738850"/>
            <a:ext cx="1949926" cy="404650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51"/>
          <p:cNvSpPr/>
          <p:nvPr/>
        </p:nvSpPr>
        <p:spPr>
          <a:xfrm>
            <a:off x="0" y="0"/>
            <a:ext cx="2874900" cy="22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Noto Sans JP"/>
              <a:ea typeface="Noto Sans JP"/>
              <a:cs typeface="Noto Sans JP"/>
              <a:sym typeface="Noto Sans JP"/>
            </a:endParaRPr>
          </a:p>
        </p:txBody>
      </p:sp>
      <p:sp>
        <p:nvSpPr>
          <p:cNvPr id="295" name="Google Shape;295;p51"/>
          <p:cNvSpPr/>
          <p:nvPr/>
        </p:nvSpPr>
        <p:spPr>
          <a:xfrm>
            <a:off x="0" y="788235"/>
            <a:ext cx="9144000" cy="18000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oto Sans JP"/>
              <a:ea typeface="Noto Sans JP"/>
              <a:cs typeface="Noto Sans JP"/>
              <a:sym typeface="Noto Sans JP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04 1">
  <p:cSld name="TITLE_ONLY_1_1_1_1_1_1_1_1_1_1_1_1_1_1_1_1_2_1">
    <p:bg>
      <p:bgPr>
        <a:solidFill>
          <a:schemeClr val="dk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52"/>
          <p:cNvSpPr/>
          <p:nvPr/>
        </p:nvSpPr>
        <p:spPr>
          <a:xfrm>
            <a:off x="3456425" y="-2700"/>
            <a:ext cx="5687576" cy="5143501"/>
          </a:xfrm>
          <a:prstGeom prst="rect">
            <a:avLst/>
          </a:prstGeom>
          <a:noFill/>
          <a:ln>
            <a:noFill/>
          </a:ln>
        </p:spPr>
      </p:sp>
      <p:sp>
        <p:nvSpPr>
          <p:cNvPr id="298" name="Google Shape;298;p52"/>
          <p:cNvSpPr/>
          <p:nvPr/>
        </p:nvSpPr>
        <p:spPr>
          <a:xfrm>
            <a:off x="4906750" y="0"/>
            <a:ext cx="4237249" cy="5143501"/>
          </a:xfrm>
          <a:prstGeom prst="rect">
            <a:avLst/>
          </a:prstGeom>
          <a:noFill/>
          <a:ln>
            <a:noFill/>
          </a:ln>
        </p:spPr>
      </p:sp>
      <p:sp>
        <p:nvSpPr>
          <p:cNvPr id="299" name="Google Shape;299;p52"/>
          <p:cNvSpPr/>
          <p:nvPr/>
        </p:nvSpPr>
        <p:spPr>
          <a:xfrm>
            <a:off x="3456432" y="0"/>
            <a:ext cx="5687568" cy="5143500"/>
          </a:xfrm>
          <a:custGeom>
            <a:rect b="b" l="l" r="r" t="t"/>
            <a:pathLst>
              <a:path extrusionOk="0" h="5143500" w="5687568">
                <a:moveTo>
                  <a:pt x="2899368" y="869251"/>
                </a:moveTo>
                <a:lnTo>
                  <a:pt x="2899368" y="4295851"/>
                </a:lnTo>
                <a:lnTo>
                  <a:pt x="4826268" y="4295851"/>
                </a:lnTo>
                <a:lnTo>
                  <a:pt x="4826268" y="869251"/>
                </a:lnTo>
                <a:close/>
                <a:moveTo>
                  <a:pt x="0" y="0"/>
                </a:moveTo>
                <a:lnTo>
                  <a:pt x="5687568" y="0"/>
                </a:lnTo>
                <a:lnTo>
                  <a:pt x="5687568" y="5143500"/>
                </a:lnTo>
                <a:lnTo>
                  <a:pt x="0" y="5143500"/>
                </a:lnTo>
                <a:close/>
              </a:path>
            </a:pathLst>
          </a:custGeom>
          <a:solidFill>
            <a:schemeClr val="dk1">
              <a:alpha val="498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52"/>
          <p:cNvSpPr/>
          <p:nvPr/>
        </p:nvSpPr>
        <p:spPr>
          <a:xfrm flipH="1" rot="5400000">
            <a:off x="1647438" y="1797150"/>
            <a:ext cx="5143500" cy="1543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" name="Google Shape;301;p52"/>
          <p:cNvSpPr txBox="1"/>
          <p:nvPr>
            <p:ph type="title"/>
          </p:nvPr>
        </p:nvSpPr>
        <p:spPr>
          <a:xfrm>
            <a:off x="457200" y="1828800"/>
            <a:ext cx="8116800" cy="428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Noto Sans SemiBold"/>
              <a:buNone/>
              <a:defRPr sz="2700">
                <a:solidFill>
                  <a:schemeClr val="lt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Noto Sans SemiBold"/>
              <a:buNone/>
              <a:defRPr sz="2700">
                <a:solidFill>
                  <a:schemeClr val="lt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Noto Sans SemiBold"/>
              <a:buNone/>
              <a:defRPr sz="2700">
                <a:solidFill>
                  <a:schemeClr val="lt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Noto Sans SemiBold"/>
              <a:buNone/>
              <a:defRPr sz="2700">
                <a:solidFill>
                  <a:schemeClr val="lt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Noto Sans SemiBold"/>
              <a:buNone/>
              <a:defRPr sz="2700">
                <a:solidFill>
                  <a:schemeClr val="lt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Noto Sans SemiBold"/>
              <a:buNone/>
              <a:defRPr sz="2700">
                <a:solidFill>
                  <a:schemeClr val="lt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Noto Sans SemiBold"/>
              <a:buNone/>
              <a:defRPr sz="2700">
                <a:solidFill>
                  <a:schemeClr val="lt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Noto Sans SemiBold"/>
              <a:buNone/>
              <a:defRPr sz="2700">
                <a:solidFill>
                  <a:schemeClr val="lt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Noto Sans SemiBold"/>
              <a:buNone/>
              <a:defRPr sz="2700">
                <a:solidFill>
                  <a:schemeClr val="lt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9pPr>
          </a:lstStyle>
          <a:p/>
        </p:txBody>
      </p:sp>
      <p:cxnSp>
        <p:nvCxnSpPr>
          <p:cNvPr id="302" name="Google Shape;302;p52"/>
          <p:cNvCxnSpPr/>
          <p:nvPr/>
        </p:nvCxnSpPr>
        <p:spPr>
          <a:xfrm>
            <a:off x="457200" y="2560320"/>
            <a:ext cx="7890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3" name="Google Shape;303;p52"/>
          <p:cNvSpPr txBox="1"/>
          <p:nvPr>
            <p:ph idx="1" type="subTitle"/>
          </p:nvPr>
        </p:nvSpPr>
        <p:spPr>
          <a:xfrm>
            <a:off x="457200" y="2743200"/>
            <a:ext cx="8116800" cy="19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タイトルと本文 2 1 1 1">
  <p:cSld name="TITLE_AND_BODY_2_1_1_1"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53"/>
          <p:cNvSpPr txBox="1"/>
          <p:nvPr>
            <p:ph idx="1" type="body"/>
          </p:nvPr>
        </p:nvSpPr>
        <p:spPr>
          <a:xfrm>
            <a:off x="311700" y="960875"/>
            <a:ext cx="8520600" cy="43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06" name="Google Shape;306;p53"/>
          <p:cNvSpPr/>
          <p:nvPr/>
        </p:nvSpPr>
        <p:spPr>
          <a:xfrm>
            <a:off x="-17100" y="-8175"/>
            <a:ext cx="9178200" cy="654000"/>
          </a:xfrm>
          <a:prstGeom prst="rect">
            <a:avLst/>
          </a:prstGeom>
          <a:gradFill>
            <a:gsLst>
              <a:gs pos="0">
                <a:srgbClr val="232526"/>
              </a:gs>
              <a:gs pos="100000">
                <a:srgbClr val="414345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oto Sans JP"/>
              <a:ea typeface="Noto Sans JP"/>
              <a:cs typeface="Noto Sans JP"/>
              <a:sym typeface="Noto Sans JP"/>
            </a:endParaRPr>
          </a:p>
        </p:txBody>
      </p:sp>
      <p:sp>
        <p:nvSpPr>
          <p:cNvPr id="307" name="Google Shape;307;p53"/>
          <p:cNvSpPr txBox="1"/>
          <p:nvPr>
            <p:ph idx="12" type="sldNum"/>
          </p:nvPr>
        </p:nvSpPr>
        <p:spPr>
          <a:xfrm>
            <a:off x="4299000" y="4970550"/>
            <a:ext cx="546000" cy="10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buNone/>
              <a:defRPr sz="600"/>
            </a:lvl1pPr>
            <a:lvl2pPr lvl="1" algn="ctr">
              <a:buNone/>
              <a:defRPr sz="600"/>
            </a:lvl2pPr>
            <a:lvl3pPr lvl="2" algn="ctr">
              <a:buNone/>
              <a:defRPr sz="600"/>
            </a:lvl3pPr>
            <a:lvl4pPr lvl="3" algn="ctr">
              <a:buNone/>
              <a:defRPr sz="600"/>
            </a:lvl4pPr>
            <a:lvl5pPr lvl="4" algn="ctr">
              <a:buNone/>
              <a:defRPr sz="600"/>
            </a:lvl5pPr>
            <a:lvl6pPr lvl="5" algn="ctr">
              <a:buNone/>
              <a:defRPr sz="600"/>
            </a:lvl6pPr>
            <a:lvl7pPr lvl="6" algn="ctr">
              <a:buNone/>
              <a:defRPr sz="600"/>
            </a:lvl7pPr>
            <a:lvl8pPr lvl="7" algn="ctr">
              <a:buNone/>
              <a:defRPr sz="600"/>
            </a:lvl8pPr>
            <a:lvl9pPr lvl="8" algn="ctr">
              <a:buNone/>
              <a:defRPr sz="6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Page  </a:t>
            </a:r>
            <a:fld id="{00000000-1234-1234-1234-123412341234}" type="slidenum">
              <a:rPr lang="ja"/>
              <a:t>‹#›</a:t>
            </a:fld>
            <a:endParaRPr/>
          </a:p>
        </p:txBody>
      </p:sp>
      <p:sp>
        <p:nvSpPr>
          <p:cNvPr id="308" name="Google Shape;308;p53"/>
          <p:cNvSpPr txBox="1"/>
          <p:nvPr>
            <p:ph type="title"/>
          </p:nvPr>
        </p:nvSpPr>
        <p:spPr>
          <a:xfrm>
            <a:off x="311700" y="3247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9" name="Google Shape;309;p53"/>
          <p:cNvSpPr/>
          <p:nvPr/>
        </p:nvSpPr>
        <p:spPr>
          <a:xfrm>
            <a:off x="0" y="-228600"/>
            <a:ext cx="2534400" cy="22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Noto Sans JP"/>
              <a:ea typeface="Noto Sans JP"/>
              <a:cs typeface="Noto Sans JP"/>
              <a:sym typeface="Noto Sans JP"/>
            </a:endParaRPr>
          </a:p>
        </p:txBody>
      </p:sp>
      <p:sp>
        <p:nvSpPr>
          <p:cNvPr id="310" name="Google Shape;310;p53" title="Firework logo - RGB_Black.png"/>
          <p:cNvSpPr/>
          <p:nvPr/>
        </p:nvSpPr>
        <p:spPr>
          <a:xfrm>
            <a:off x="7194075" y="4738850"/>
            <a:ext cx="1949926" cy="40465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311" name="Google Shape;311;p53"/>
          <p:cNvCxnSpPr/>
          <p:nvPr/>
        </p:nvCxnSpPr>
        <p:spPr>
          <a:xfrm>
            <a:off x="-17100" y="571925"/>
            <a:ext cx="9178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(Full)">
  <p:cSld name="TITLE_ONLY_4_1_6_1">
    <p:bg>
      <p:bgPr>
        <a:solidFill>
          <a:srgbClr val="EEEEEE"/>
        </a:solidFill>
      </p:bgPr>
    </p:bg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54"/>
          <p:cNvSpPr txBox="1"/>
          <p:nvPr>
            <p:ph type="title"/>
          </p:nvPr>
        </p:nvSpPr>
        <p:spPr>
          <a:xfrm>
            <a:off x="356616" y="356616"/>
            <a:ext cx="8449200" cy="22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500"/>
              <a:buNone/>
              <a:defRPr sz="1500">
                <a:solidFill>
                  <a:srgbClr val="21212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800"/>
              <a:buNone/>
              <a:defRPr>
                <a:solidFill>
                  <a:srgbClr val="21212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800"/>
              <a:buNone/>
              <a:defRPr>
                <a:solidFill>
                  <a:srgbClr val="21212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800"/>
              <a:buNone/>
              <a:defRPr>
                <a:solidFill>
                  <a:srgbClr val="21212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800"/>
              <a:buNone/>
              <a:defRPr>
                <a:solidFill>
                  <a:srgbClr val="21212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800"/>
              <a:buNone/>
              <a:defRPr>
                <a:solidFill>
                  <a:srgbClr val="21212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800"/>
              <a:buNone/>
              <a:defRPr>
                <a:solidFill>
                  <a:srgbClr val="21212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800"/>
              <a:buNone/>
              <a:defRPr>
                <a:solidFill>
                  <a:srgbClr val="21212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800"/>
              <a:buNone/>
              <a:defRPr>
                <a:solidFill>
                  <a:srgbClr val="212121"/>
                </a:solidFill>
              </a:defRPr>
            </a:lvl9pPr>
          </a:lstStyle>
          <a:p/>
        </p:txBody>
      </p:sp>
      <p:sp>
        <p:nvSpPr>
          <p:cNvPr id="314" name="Google Shape;314;p54"/>
          <p:cNvSpPr txBox="1"/>
          <p:nvPr>
            <p:ph idx="12" type="sldNum"/>
          </p:nvPr>
        </p:nvSpPr>
        <p:spPr>
          <a:xfrm>
            <a:off x="8324184" y="4856251"/>
            <a:ext cx="548700" cy="92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buNone/>
              <a:defRPr>
                <a:solidFill>
                  <a:srgbClr val="212121"/>
                </a:solidFill>
                <a:latin typeface="Noto Sans Medium"/>
                <a:ea typeface="Noto Sans Medium"/>
                <a:cs typeface="Noto Sans Medium"/>
                <a:sym typeface="Noto Sans Medium"/>
              </a:defRPr>
            </a:lvl1pPr>
            <a:lvl2pPr lvl="1">
              <a:buNone/>
              <a:defRPr>
                <a:solidFill>
                  <a:srgbClr val="212121"/>
                </a:solidFill>
                <a:latin typeface="Noto Sans Medium"/>
                <a:ea typeface="Noto Sans Medium"/>
                <a:cs typeface="Noto Sans Medium"/>
                <a:sym typeface="Noto Sans Medium"/>
              </a:defRPr>
            </a:lvl2pPr>
            <a:lvl3pPr lvl="2">
              <a:buNone/>
              <a:defRPr>
                <a:solidFill>
                  <a:srgbClr val="212121"/>
                </a:solidFill>
                <a:latin typeface="Noto Sans Medium"/>
                <a:ea typeface="Noto Sans Medium"/>
                <a:cs typeface="Noto Sans Medium"/>
                <a:sym typeface="Noto Sans Medium"/>
              </a:defRPr>
            </a:lvl3pPr>
            <a:lvl4pPr lvl="3">
              <a:buNone/>
              <a:defRPr>
                <a:solidFill>
                  <a:srgbClr val="212121"/>
                </a:solidFill>
                <a:latin typeface="Noto Sans Medium"/>
                <a:ea typeface="Noto Sans Medium"/>
                <a:cs typeface="Noto Sans Medium"/>
                <a:sym typeface="Noto Sans Medium"/>
              </a:defRPr>
            </a:lvl4pPr>
            <a:lvl5pPr lvl="4">
              <a:buNone/>
              <a:defRPr>
                <a:solidFill>
                  <a:srgbClr val="212121"/>
                </a:solidFill>
                <a:latin typeface="Noto Sans Medium"/>
                <a:ea typeface="Noto Sans Medium"/>
                <a:cs typeface="Noto Sans Medium"/>
                <a:sym typeface="Noto Sans Medium"/>
              </a:defRPr>
            </a:lvl5pPr>
            <a:lvl6pPr lvl="5">
              <a:buNone/>
              <a:defRPr>
                <a:solidFill>
                  <a:srgbClr val="212121"/>
                </a:solidFill>
                <a:latin typeface="Noto Sans Medium"/>
                <a:ea typeface="Noto Sans Medium"/>
                <a:cs typeface="Noto Sans Medium"/>
                <a:sym typeface="Noto Sans Medium"/>
              </a:defRPr>
            </a:lvl6pPr>
            <a:lvl7pPr lvl="6">
              <a:buNone/>
              <a:defRPr>
                <a:solidFill>
                  <a:srgbClr val="212121"/>
                </a:solidFill>
                <a:latin typeface="Noto Sans Medium"/>
                <a:ea typeface="Noto Sans Medium"/>
                <a:cs typeface="Noto Sans Medium"/>
                <a:sym typeface="Noto Sans Medium"/>
              </a:defRPr>
            </a:lvl7pPr>
            <a:lvl8pPr lvl="7">
              <a:buNone/>
              <a:defRPr>
                <a:solidFill>
                  <a:srgbClr val="212121"/>
                </a:solidFill>
                <a:latin typeface="Noto Sans Medium"/>
                <a:ea typeface="Noto Sans Medium"/>
                <a:cs typeface="Noto Sans Medium"/>
                <a:sym typeface="Noto Sans Medium"/>
              </a:defRPr>
            </a:lvl8pPr>
            <a:lvl9pPr lvl="8">
              <a:buNone/>
              <a:defRPr>
                <a:solidFill>
                  <a:srgbClr val="212121"/>
                </a:solidFill>
                <a:latin typeface="Noto Sans Medium"/>
                <a:ea typeface="Noto Sans Medium"/>
                <a:cs typeface="Noto Sans Medium"/>
                <a:sym typeface="Noto Sans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  <p:sp>
        <p:nvSpPr>
          <p:cNvPr id="315" name="Google Shape;315;p54"/>
          <p:cNvSpPr txBox="1"/>
          <p:nvPr/>
        </p:nvSpPr>
        <p:spPr>
          <a:xfrm>
            <a:off x="3395375" y="4879350"/>
            <a:ext cx="2353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700">
                <a:solidFill>
                  <a:srgbClr val="212121"/>
                </a:solidFill>
                <a:latin typeface="Noto Sans"/>
                <a:ea typeface="Noto Sans"/>
                <a:cs typeface="Noto Sans"/>
                <a:sym typeface="Noto Sans"/>
              </a:rPr>
              <a:t>© 2024 Firework All rights reserved</a:t>
            </a:r>
            <a:endParaRPr sz="700">
              <a:solidFill>
                <a:srgbClr val="21212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タイトルと本文 5">
  <p:cSld name="TITLE_AND_BODY_5"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55"/>
          <p:cNvSpPr txBox="1"/>
          <p:nvPr>
            <p:ph type="title"/>
          </p:nvPr>
        </p:nvSpPr>
        <p:spPr>
          <a:xfrm>
            <a:off x="311600" y="231700"/>
            <a:ext cx="8520600" cy="57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18" name="Google Shape;318;p55"/>
          <p:cNvSpPr txBox="1"/>
          <p:nvPr>
            <p:ph idx="1" type="body"/>
          </p:nvPr>
        </p:nvSpPr>
        <p:spPr>
          <a:xfrm>
            <a:off x="311700" y="1401813"/>
            <a:ext cx="8520600" cy="321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9" name="Google Shape;319;p55"/>
          <p:cNvSpPr txBox="1"/>
          <p:nvPr>
            <p:ph idx="12" type="sldNum"/>
          </p:nvPr>
        </p:nvSpPr>
        <p:spPr>
          <a:xfrm>
            <a:off x="8595233" y="47671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  <a:latin typeface="Noto Sans JP"/>
                <a:ea typeface="Noto Sans JP"/>
                <a:cs typeface="Noto Sans JP"/>
                <a:sym typeface="Noto Sans JP"/>
              </a:defRPr>
            </a:lvl1pPr>
            <a:lvl2pPr lvl="1">
              <a:buNone/>
              <a:defRPr>
                <a:solidFill>
                  <a:schemeClr val="lt1"/>
                </a:solidFill>
                <a:latin typeface="Noto Sans JP"/>
                <a:ea typeface="Noto Sans JP"/>
                <a:cs typeface="Noto Sans JP"/>
                <a:sym typeface="Noto Sans JP"/>
              </a:defRPr>
            </a:lvl2pPr>
            <a:lvl3pPr lvl="2">
              <a:buNone/>
              <a:defRPr>
                <a:solidFill>
                  <a:schemeClr val="lt1"/>
                </a:solidFill>
                <a:latin typeface="Noto Sans JP"/>
                <a:ea typeface="Noto Sans JP"/>
                <a:cs typeface="Noto Sans JP"/>
                <a:sym typeface="Noto Sans JP"/>
              </a:defRPr>
            </a:lvl3pPr>
            <a:lvl4pPr lvl="3">
              <a:buNone/>
              <a:defRPr>
                <a:solidFill>
                  <a:schemeClr val="lt1"/>
                </a:solidFill>
                <a:latin typeface="Noto Sans JP"/>
                <a:ea typeface="Noto Sans JP"/>
                <a:cs typeface="Noto Sans JP"/>
                <a:sym typeface="Noto Sans JP"/>
              </a:defRPr>
            </a:lvl4pPr>
            <a:lvl5pPr lvl="4">
              <a:buNone/>
              <a:defRPr>
                <a:solidFill>
                  <a:schemeClr val="lt1"/>
                </a:solidFill>
                <a:latin typeface="Noto Sans JP"/>
                <a:ea typeface="Noto Sans JP"/>
                <a:cs typeface="Noto Sans JP"/>
                <a:sym typeface="Noto Sans JP"/>
              </a:defRPr>
            </a:lvl5pPr>
            <a:lvl6pPr lvl="5">
              <a:buNone/>
              <a:defRPr>
                <a:solidFill>
                  <a:schemeClr val="lt1"/>
                </a:solidFill>
                <a:latin typeface="Noto Sans JP"/>
                <a:ea typeface="Noto Sans JP"/>
                <a:cs typeface="Noto Sans JP"/>
                <a:sym typeface="Noto Sans JP"/>
              </a:defRPr>
            </a:lvl6pPr>
            <a:lvl7pPr lvl="6">
              <a:buNone/>
              <a:defRPr>
                <a:solidFill>
                  <a:schemeClr val="lt1"/>
                </a:solidFill>
                <a:latin typeface="Noto Sans JP"/>
                <a:ea typeface="Noto Sans JP"/>
                <a:cs typeface="Noto Sans JP"/>
                <a:sym typeface="Noto Sans JP"/>
              </a:defRPr>
            </a:lvl7pPr>
            <a:lvl8pPr lvl="7">
              <a:buNone/>
              <a:defRPr>
                <a:solidFill>
                  <a:schemeClr val="lt1"/>
                </a:solidFill>
                <a:latin typeface="Noto Sans JP"/>
                <a:ea typeface="Noto Sans JP"/>
                <a:cs typeface="Noto Sans JP"/>
                <a:sym typeface="Noto Sans JP"/>
              </a:defRPr>
            </a:lvl8pPr>
            <a:lvl9pPr lvl="8">
              <a:buNone/>
              <a:defRPr>
                <a:solidFill>
                  <a:schemeClr val="lt1"/>
                </a:solidFill>
                <a:latin typeface="Noto Sans JP"/>
                <a:ea typeface="Noto Sans JP"/>
                <a:cs typeface="Noto Sans JP"/>
                <a:sym typeface="Noto Sans JP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  <p:sp>
        <p:nvSpPr>
          <p:cNvPr id="320" name="Google Shape;320;p55"/>
          <p:cNvSpPr txBox="1"/>
          <p:nvPr>
            <p:ph idx="2" type="subTitle"/>
          </p:nvPr>
        </p:nvSpPr>
        <p:spPr>
          <a:xfrm>
            <a:off x="311700" y="846200"/>
            <a:ext cx="8520600" cy="45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1" name="Google Shape;321;p55"/>
          <p:cNvSpPr txBox="1"/>
          <p:nvPr/>
        </p:nvSpPr>
        <p:spPr>
          <a:xfrm>
            <a:off x="239300" y="0"/>
            <a:ext cx="1645200" cy="19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2"/>
              </a:solidFill>
              <a:latin typeface="Noto Sans JP"/>
              <a:ea typeface="Noto Sans JP"/>
              <a:cs typeface="Noto Sans JP"/>
              <a:sym typeface="Noto Sans JP"/>
            </a:endParaRPr>
          </a:p>
        </p:txBody>
      </p:sp>
      <p:sp>
        <p:nvSpPr>
          <p:cNvPr id="322" name="Google Shape;322;p55"/>
          <p:cNvSpPr/>
          <p:nvPr/>
        </p:nvSpPr>
        <p:spPr>
          <a:xfrm flipH="1">
            <a:off x="-75" y="4847550"/>
            <a:ext cx="9144000" cy="295800"/>
          </a:xfrm>
          <a:prstGeom prst="rect">
            <a:avLst/>
          </a:prstGeom>
          <a:gradFill>
            <a:gsLst>
              <a:gs pos="0">
                <a:schemeClr val="dk1"/>
              </a:gs>
              <a:gs pos="80000">
                <a:schemeClr val="lt1"/>
              </a:gs>
              <a:gs pos="100000">
                <a:srgbClr val="F3F3F3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55"/>
          <p:cNvSpPr/>
          <p:nvPr/>
        </p:nvSpPr>
        <p:spPr>
          <a:xfrm>
            <a:off x="0" y="4847576"/>
            <a:ext cx="1425751" cy="295875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00 1">
  <p:cSld name="TITLE_ONLY_1_1_1_1_1_1_1_1_1_1_1_1_1_1_2">
    <p:bg>
      <p:bgPr>
        <a:solidFill>
          <a:schemeClr val="dk1"/>
        </a:solidFill>
      </p:bgPr>
    </p:bg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56"/>
          <p:cNvSpPr/>
          <p:nvPr/>
        </p:nvSpPr>
        <p:spPr>
          <a:xfrm>
            <a:off x="3464850" y="10175"/>
            <a:ext cx="5819023" cy="5133325"/>
          </a:xfrm>
          <a:prstGeom prst="rect">
            <a:avLst/>
          </a:prstGeom>
          <a:noFill/>
          <a:ln>
            <a:noFill/>
          </a:ln>
        </p:spPr>
      </p:sp>
      <p:sp>
        <p:nvSpPr>
          <p:cNvPr id="326" name="Google Shape;326;p56"/>
          <p:cNvSpPr/>
          <p:nvPr/>
        </p:nvSpPr>
        <p:spPr>
          <a:xfrm>
            <a:off x="3456432" y="-10801"/>
            <a:ext cx="5687568" cy="5143500"/>
          </a:xfrm>
          <a:custGeom>
            <a:rect b="b" l="l" r="r" t="t"/>
            <a:pathLst>
              <a:path extrusionOk="0" h="5143500" w="5687568">
                <a:moveTo>
                  <a:pt x="2899368" y="869251"/>
                </a:moveTo>
                <a:lnTo>
                  <a:pt x="2899368" y="4295851"/>
                </a:lnTo>
                <a:lnTo>
                  <a:pt x="4826268" y="4295851"/>
                </a:lnTo>
                <a:lnTo>
                  <a:pt x="4826268" y="869251"/>
                </a:lnTo>
                <a:close/>
                <a:moveTo>
                  <a:pt x="0" y="0"/>
                </a:moveTo>
                <a:lnTo>
                  <a:pt x="5687568" y="0"/>
                </a:lnTo>
                <a:lnTo>
                  <a:pt x="5687568" y="5143500"/>
                </a:lnTo>
                <a:lnTo>
                  <a:pt x="0" y="5143500"/>
                </a:lnTo>
                <a:close/>
              </a:path>
            </a:pathLst>
          </a:custGeom>
          <a:solidFill>
            <a:schemeClr val="dk1">
              <a:alpha val="4941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56"/>
          <p:cNvSpPr/>
          <p:nvPr/>
        </p:nvSpPr>
        <p:spPr>
          <a:xfrm>
            <a:off x="4906750" y="0"/>
            <a:ext cx="4237249" cy="5143501"/>
          </a:xfrm>
          <a:prstGeom prst="rect">
            <a:avLst/>
          </a:prstGeom>
          <a:noFill/>
          <a:ln>
            <a:noFill/>
          </a:ln>
        </p:spPr>
      </p:sp>
      <p:sp>
        <p:nvSpPr>
          <p:cNvPr id="328" name="Google Shape;328;p56"/>
          <p:cNvSpPr/>
          <p:nvPr/>
        </p:nvSpPr>
        <p:spPr>
          <a:xfrm flipH="1" rot="5400000">
            <a:off x="1656582" y="1797150"/>
            <a:ext cx="5143500" cy="1543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p56"/>
          <p:cNvSpPr/>
          <p:nvPr/>
        </p:nvSpPr>
        <p:spPr>
          <a:xfrm>
            <a:off x="6934200" y="1266825"/>
            <a:ext cx="2209802" cy="3876900"/>
          </a:xfrm>
          <a:prstGeom prst="rect">
            <a:avLst/>
          </a:prstGeom>
          <a:noFill/>
          <a:ln>
            <a:noFill/>
          </a:ln>
        </p:spPr>
      </p:sp>
      <p:sp>
        <p:nvSpPr>
          <p:cNvPr id="330" name="Google Shape;330;p56"/>
          <p:cNvSpPr txBox="1"/>
          <p:nvPr>
            <p:ph type="title"/>
          </p:nvPr>
        </p:nvSpPr>
        <p:spPr>
          <a:xfrm>
            <a:off x="548650" y="2146875"/>
            <a:ext cx="3949800" cy="771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oto Sans SemiBold"/>
              <a:buNone/>
              <a:defRPr sz="2400">
                <a:solidFill>
                  <a:schemeClr val="lt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emiBold"/>
              <a:buNone/>
              <a:defRPr sz="28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emiBold"/>
              <a:buNone/>
              <a:defRPr sz="28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emiBold"/>
              <a:buNone/>
              <a:defRPr sz="28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emiBold"/>
              <a:buNone/>
              <a:defRPr sz="28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emiBold"/>
              <a:buNone/>
              <a:defRPr sz="28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emiBold"/>
              <a:buNone/>
              <a:defRPr sz="28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emiBold"/>
              <a:buNone/>
              <a:defRPr sz="28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emiBold"/>
              <a:buNone/>
              <a:defRPr sz="28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9pPr>
          </a:lstStyle>
          <a:p/>
        </p:txBody>
      </p:sp>
      <p:sp>
        <p:nvSpPr>
          <p:cNvPr id="331" name="Google Shape;331;p56" title="Firework_logo_white.png"/>
          <p:cNvSpPr/>
          <p:nvPr/>
        </p:nvSpPr>
        <p:spPr>
          <a:xfrm>
            <a:off x="7759525" y="4850925"/>
            <a:ext cx="1384475" cy="289875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51.xml"/><Relationship Id="rId20" Type="http://schemas.openxmlformats.org/officeDocument/2006/relationships/slideLayout" Target="../slideLayouts/slideLayout31.xml"/><Relationship Id="rId42" Type="http://schemas.openxmlformats.org/officeDocument/2006/relationships/slideLayout" Target="../slideLayouts/slideLayout53.xml"/><Relationship Id="rId41" Type="http://schemas.openxmlformats.org/officeDocument/2006/relationships/slideLayout" Target="../slideLayouts/slideLayout52.xml"/><Relationship Id="rId22" Type="http://schemas.openxmlformats.org/officeDocument/2006/relationships/slideLayout" Target="../slideLayouts/slideLayout33.xml"/><Relationship Id="rId44" Type="http://schemas.openxmlformats.org/officeDocument/2006/relationships/theme" Target="../theme/theme2.xml"/><Relationship Id="rId21" Type="http://schemas.openxmlformats.org/officeDocument/2006/relationships/slideLayout" Target="../slideLayouts/slideLayout32.xml"/><Relationship Id="rId43" Type="http://schemas.openxmlformats.org/officeDocument/2006/relationships/slideLayout" Target="../slideLayouts/slideLayout54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26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38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29" Type="http://schemas.openxmlformats.org/officeDocument/2006/relationships/slideLayout" Target="../slideLayouts/slideLayout40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42.xml"/><Relationship Id="rId30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22.xml"/><Relationship Id="rId33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21.xml"/><Relationship Id="rId32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24.xml"/><Relationship Id="rId35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23.xml"/><Relationship Id="rId34" Type="http://schemas.openxmlformats.org/officeDocument/2006/relationships/slideLayout" Target="../slideLayouts/slideLayout45.xml"/><Relationship Id="rId15" Type="http://schemas.openxmlformats.org/officeDocument/2006/relationships/slideLayout" Target="../slideLayouts/slideLayout26.xml"/><Relationship Id="rId37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25.xml"/><Relationship Id="rId36" Type="http://schemas.openxmlformats.org/officeDocument/2006/relationships/slideLayout" Target="../slideLayouts/slideLayout47.xml"/><Relationship Id="rId17" Type="http://schemas.openxmlformats.org/officeDocument/2006/relationships/slideLayout" Target="../slideLayouts/slideLayout28.xml"/><Relationship Id="rId39" Type="http://schemas.openxmlformats.org/officeDocument/2006/relationships/slideLayout" Target="../slideLayouts/slideLayout50.xml"/><Relationship Id="rId16" Type="http://schemas.openxmlformats.org/officeDocument/2006/relationships/slideLayout" Target="../slideLayouts/slideLayout27.xml"/><Relationship Id="rId38" Type="http://schemas.openxmlformats.org/officeDocument/2006/relationships/slideLayout" Target="../slideLayouts/slideLayout49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JP"/>
              <a:buNone/>
              <a:defRPr sz="2800">
                <a:solidFill>
                  <a:schemeClr val="dk1"/>
                </a:solidFill>
                <a:latin typeface="Noto Sans JP"/>
                <a:ea typeface="Noto Sans JP"/>
                <a:cs typeface="Noto Sans JP"/>
                <a:sym typeface="Noto Sans JP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JP"/>
              <a:buNone/>
              <a:defRPr sz="2800">
                <a:solidFill>
                  <a:schemeClr val="dk1"/>
                </a:solidFill>
                <a:latin typeface="Noto Sans JP"/>
                <a:ea typeface="Noto Sans JP"/>
                <a:cs typeface="Noto Sans JP"/>
                <a:sym typeface="Noto Sans JP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JP"/>
              <a:buNone/>
              <a:defRPr sz="2800">
                <a:solidFill>
                  <a:schemeClr val="dk1"/>
                </a:solidFill>
                <a:latin typeface="Noto Sans JP"/>
                <a:ea typeface="Noto Sans JP"/>
                <a:cs typeface="Noto Sans JP"/>
                <a:sym typeface="Noto Sans JP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JP"/>
              <a:buNone/>
              <a:defRPr sz="2800">
                <a:solidFill>
                  <a:schemeClr val="dk1"/>
                </a:solidFill>
                <a:latin typeface="Noto Sans JP"/>
                <a:ea typeface="Noto Sans JP"/>
                <a:cs typeface="Noto Sans JP"/>
                <a:sym typeface="Noto Sans JP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JP"/>
              <a:buNone/>
              <a:defRPr sz="2800">
                <a:solidFill>
                  <a:schemeClr val="dk1"/>
                </a:solidFill>
                <a:latin typeface="Noto Sans JP"/>
                <a:ea typeface="Noto Sans JP"/>
                <a:cs typeface="Noto Sans JP"/>
                <a:sym typeface="Noto Sans JP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JP"/>
              <a:buNone/>
              <a:defRPr sz="2800">
                <a:solidFill>
                  <a:schemeClr val="dk1"/>
                </a:solidFill>
                <a:latin typeface="Noto Sans JP"/>
                <a:ea typeface="Noto Sans JP"/>
                <a:cs typeface="Noto Sans JP"/>
                <a:sym typeface="Noto Sans JP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JP"/>
              <a:buNone/>
              <a:defRPr sz="2800">
                <a:solidFill>
                  <a:schemeClr val="dk1"/>
                </a:solidFill>
                <a:latin typeface="Noto Sans JP"/>
                <a:ea typeface="Noto Sans JP"/>
                <a:cs typeface="Noto Sans JP"/>
                <a:sym typeface="Noto Sans JP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JP"/>
              <a:buNone/>
              <a:defRPr sz="2800">
                <a:solidFill>
                  <a:schemeClr val="dk1"/>
                </a:solidFill>
                <a:latin typeface="Noto Sans JP"/>
                <a:ea typeface="Noto Sans JP"/>
                <a:cs typeface="Noto Sans JP"/>
                <a:sym typeface="Noto Sans JP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JP"/>
              <a:buNone/>
              <a:defRPr sz="2800">
                <a:solidFill>
                  <a:schemeClr val="dk1"/>
                </a:solidFill>
                <a:latin typeface="Noto Sans JP"/>
                <a:ea typeface="Noto Sans JP"/>
                <a:cs typeface="Noto Sans JP"/>
                <a:sym typeface="Noto Sans JP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oto Sans JP"/>
              <a:buChar char="●"/>
              <a:defRPr sz="1800">
                <a:solidFill>
                  <a:schemeClr val="dk2"/>
                </a:solidFill>
                <a:latin typeface="Noto Sans JP"/>
                <a:ea typeface="Noto Sans JP"/>
                <a:cs typeface="Noto Sans JP"/>
                <a:sym typeface="Noto Sans JP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oto Sans JP"/>
              <a:buChar char="○"/>
              <a:defRPr>
                <a:solidFill>
                  <a:schemeClr val="dk2"/>
                </a:solidFill>
                <a:latin typeface="Noto Sans JP"/>
                <a:ea typeface="Noto Sans JP"/>
                <a:cs typeface="Noto Sans JP"/>
                <a:sym typeface="Noto Sans JP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oto Sans JP"/>
              <a:buChar char="■"/>
              <a:defRPr>
                <a:solidFill>
                  <a:schemeClr val="dk2"/>
                </a:solidFill>
                <a:latin typeface="Noto Sans JP"/>
                <a:ea typeface="Noto Sans JP"/>
                <a:cs typeface="Noto Sans JP"/>
                <a:sym typeface="Noto Sans JP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oto Sans JP"/>
              <a:buChar char="●"/>
              <a:defRPr>
                <a:solidFill>
                  <a:schemeClr val="dk2"/>
                </a:solidFill>
                <a:latin typeface="Noto Sans JP"/>
                <a:ea typeface="Noto Sans JP"/>
                <a:cs typeface="Noto Sans JP"/>
                <a:sym typeface="Noto Sans JP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oto Sans JP"/>
              <a:buChar char="○"/>
              <a:defRPr>
                <a:solidFill>
                  <a:schemeClr val="dk2"/>
                </a:solidFill>
                <a:latin typeface="Noto Sans JP"/>
                <a:ea typeface="Noto Sans JP"/>
                <a:cs typeface="Noto Sans JP"/>
                <a:sym typeface="Noto Sans JP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oto Sans JP"/>
              <a:buChar char="■"/>
              <a:defRPr>
                <a:solidFill>
                  <a:schemeClr val="dk2"/>
                </a:solidFill>
                <a:latin typeface="Noto Sans JP"/>
                <a:ea typeface="Noto Sans JP"/>
                <a:cs typeface="Noto Sans JP"/>
                <a:sym typeface="Noto Sans JP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oto Sans JP"/>
              <a:buChar char="●"/>
              <a:defRPr>
                <a:solidFill>
                  <a:schemeClr val="dk2"/>
                </a:solidFill>
                <a:latin typeface="Noto Sans JP"/>
                <a:ea typeface="Noto Sans JP"/>
                <a:cs typeface="Noto Sans JP"/>
                <a:sym typeface="Noto Sans JP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oto Sans JP"/>
              <a:buChar char="○"/>
              <a:defRPr>
                <a:solidFill>
                  <a:schemeClr val="dk2"/>
                </a:solidFill>
                <a:latin typeface="Noto Sans JP"/>
                <a:ea typeface="Noto Sans JP"/>
                <a:cs typeface="Noto Sans JP"/>
                <a:sym typeface="Noto Sans JP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oto Sans JP"/>
              <a:buChar char="■"/>
              <a:defRPr>
                <a:solidFill>
                  <a:schemeClr val="dk2"/>
                </a:solidFill>
                <a:latin typeface="Noto Sans JP"/>
                <a:ea typeface="Noto Sans JP"/>
                <a:cs typeface="Noto Sans JP"/>
                <a:sym typeface="Noto Sans JP"/>
              </a:defRPr>
            </a:lvl9pPr>
          </a:lstStyle>
          <a:p/>
        </p:txBody>
      </p:sp>
      <p:sp>
        <p:nvSpPr>
          <p:cNvPr id="53" name="Google Shape;53;p13"/>
          <p:cNvSpPr txBox="1"/>
          <p:nvPr/>
        </p:nvSpPr>
        <p:spPr>
          <a:xfrm>
            <a:off x="34075" y="4970550"/>
            <a:ext cx="16146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700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rPr>
              <a:t>Firework All rights reserved</a:t>
            </a:r>
            <a:endParaRPr sz="700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54" name="Google Shape;54;p13"/>
          <p:cNvSpPr txBox="1"/>
          <p:nvPr>
            <p:ph idx="12" type="sldNum"/>
          </p:nvPr>
        </p:nvSpPr>
        <p:spPr>
          <a:xfrm>
            <a:off x="4299000" y="4970550"/>
            <a:ext cx="5460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buNone/>
              <a:defRPr sz="600">
                <a:solidFill>
                  <a:schemeClr val="dk2"/>
                </a:solidFill>
              </a:defRPr>
            </a:lvl1pPr>
            <a:lvl2pPr lvl="1" algn="ctr">
              <a:buNone/>
              <a:defRPr sz="600">
                <a:solidFill>
                  <a:schemeClr val="dk2"/>
                </a:solidFill>
              </a:defRPr>
            </a:lvl2pPr>
            <a:lvl3pPr lvl="2" algn="ctr">
              <a:buNone/>
              <a:defRPr sz="600">
                <a:solidFill>
                  <a:schemeClr val="dk2"/>
                </a:solidFill>
              </a:defRPr>
            </a:lvl3pPr>
            <a:lvl4pPr lvl="3" algn="ctr">
              <a:buNone/>
              <a:defRPr sz="600">
                <a:solidFill>
                  <a:schemeClr val="dk2"/>
                </a:solidFill>
              </a:defRPr>
            </a:lvl4pPr>
            <a:lvl5pPr lvl="4" algn="ctr">
              <a:buNone/>
              <a:defRPr sz="600">
                <a:solidFill>
                  <a:schemeClr val="dk2"/>
                </a:solidFill>
              </a:defRPr>
            </a:lvl5pPr>
            <a:lvl6pPr lvl="5" algn="ctr">
              <a:buNone/>
              <a:defRPr sz="600">
                <a:solidFill>
                  <a:schemeClr val="dk2"/>
                </a:solidFill>
              </a:defRPr>
            </a:lvl6pPr>
            <a:lvl7pPr lvl="6" algn="ctr">
              <a:buNone/>
              <a:defRPr sz="600">
                <a:solidFill>
                  <a:schemeClr val="dk2"/>
                </a:solidFill>
              </a:defRPr>
            </a:lvl7pPr>
            <a:lvl8pPr lvl="7" algn="ctr">
              <a:buNone/>
              <a:defRPr sz="600">
                <a:solidFill>
                  <a:schemeClr val="dk2"/>
                </a:solidFill>
              </a:defRPr>
            </a:lvl8pPr>
            <a:lvl9pPr lvl="8" algn="ctr">
              <a:buNone/>
              <a:defRPr sz="600">
                <a:solidFill>
                  <a:schemeClr val="dk2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Page  </a:t>
            </a: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  <p:sldLayoutId id="2147483695" r:id="rId37"/>
    <p:sldLayoutId id="2147483696" r:id="rId38"/>
    <p:sldLayoutId id="2147483697" r:id="rId39"/>
    <p:sldLayoutId id="2147483698" r:id="rId40"/>
    <p:sldLayoutId id="2147483699" r:id="rId41"/>
    <p:sldLayoutId id="2147483700" r:id="rId42"/>
    <p:sldLayoutId id="2147483701" r:id="rId4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57"/>
          <p:cNvSpPr txBox="1"/>
          <p:nvPr>
            <p:ph type="title"/>
          </p:nvPr>
        </p:nvSpPr>
        <p:spPr>
          <a:xfrm>
            <a:off x="311700" y="2317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ja" sz="1600">
                <a:latin typeface="Arial"/>
                <a:ea typeface="Arial"/>
                <a:cs typeface="Arial"/>
                <a:sym typeface="Arial"/>
              </a:rPr>
              <a:t>事例紹介: {Channel Name} - {Business Country} / {Account: Industry}</a:t>
            </a:r>
            <a:endParaRPr b="1" sz="16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7" name="Google Shape;337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3219" y="1685847"/>
            <a:ext cx="5105724" cy="3030325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57"/>
          <p:cNvSpPr txBox="1"/>
          <p:nvPr/>
        </p:nvSpPr>
        <p:spPr>
          <a:xfrm>
            <a:off x="4833993" y="879525"/>
            <a:ext cx="1314600" cy="80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ja" sz="1000">
                <a:solidFill>
                  <a:schemeClr val="dk2"/>
                </a:solidFill>
              </a:rPr>
              <a:t>{Channel logo 1}</a:t>
            </a:r>
            <a:endParaRPr sz="1000">
              <a:solidFill>
                <a:schemeClr val="dk2"/>
              </a:solidFill>
            </a:endParaRPr>
          </a:p>
        </p:txBody>
      </p:sp>
      <p:sp>
        <p:nvSpPr>
          <p:cNvPr id="339" name="Google Shape;339;p57"/>
          <p:cNvSpPr/>
          <p:nvPr/>
        </p:nvSpPr>
        <p:spPr>
          <a:xfrm>
            <a:off x="245675" y="1559986"/>
            <a:ext cx="4406100" cy="962944"/>
          </a:xfrm>
          <a:prstGeom prst="roundRect">
            <a:avLst>
              <a:gd fmla="val 9946" name="adj"/>
            </a:avLst>
          </a:prstGeom>
          <a:solidFill>
            <a:schemeClr val="lt2"/>
          </a:solidFill>
          <a:ln cap="flat" cmpd="sng" w="10000">
            <a:solidFill>
              <a:srgbClr val="666666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5925" lIns="95925" spcFirstLastPara="1" rIns="95925" wrap="square" tIns="959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" u="sng">
              <a:solidFill>
                <a:srgbClr val="666666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900" u="sng">
                <a:solidFill>
                  <a:srgbClr val="666666"/>
                </a:solidFill>
              </a:rPr>
              <a:t>Why firework?</a:t>
            </a:r>
            <a:endParaRPr b="1" sz="900" u="sng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68">
              <a:solidFill>
                <a:srgbClr val="666666"/>
              </a:solidFill>
            </a:endParaRPr>
          </a:p>
        </p:txBody>
      </p:sp>
      <p:sp>
        <p:nvSpPr>
          <p:cNvPr id="340" name="Google Shape;340;p57"/>
          <p:cNvSpPr/>
          <p:nvPr/>
        </p:nvSpPr>
        <p:spPr>
          <a:xfrm>
            <a:off x="333725" y="1803745"/>
            <a:ext cx="4251000" cy="674199"/>
          </a:xfrm>
          <a:prstGeom prst="roundRect">
            <a:avLst>
              <a:gd fmla="val 270" name="adj"/>
            </a:avLst>
          </a:prstGeom>
          <a:noFill/>
          <a:ln>
            <a:noFill/>
          </a:ln>
        </p:spPr>
        <p:txBody>
          <a:bodyPr anchorCtr="0" anchor="t" bIns="95925" lIns="95925" spcFirstLastPara="1" rIns="95925" wrap="square" tIns="95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54"/>
              <a:buFont typeface="Arial"/>
              <a:buNone/>
            </a:pPr>
            <a:r>
              <a:rPr lang="ja" sz="800">
                <a:solidFill>
                  <a:srgbClr val="666666"/>
                </a:solidFill>
              </a:rPr>
              <a:t>{Why firework?}</a:t>
            </a:r>
            <a:endParaRPr sz="800">
              <a:solidFill>
                <a:srgbClr val="666666"/>
              </a:solidFill>
            </a:endParaRPr>
          </a:p>
        </p:txBody>
      </p:sp>
      <p:sp>
        <p:nvSpPr>
          <p:cNvPr id="341" name="Google Shape;341;p57"/>
          <p:cNvSpPr/>
          <p:nvPr/>
        </p:nvSpPr>
        <p:spPr>
          <a:xfrm>
            <a:off x="245675" y="2573446"/>
            <a:ext cx="4406100" cy="1307050"/>
          </a:xfrm>
          <a:prstGeom prst="roundRect">
            <a:avLst>
              <a:gd fmla="val 9946" name="adj"/>
            </a:avLst>
          </a:prstGeom>
          <a:solidFill>
            <a:schemeClr val="lt2"/>
          </a:solidFill>
          <a:ln cap="flat" cmpd="sng" w="10000">
            <a:solidFill>
              <a:srgbClr val="666666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5925" lIns="95925" spcFirstLastPara="1" rIns="95925" wrap="square" tIns="959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" u="sng">
              <a:solidFill>
                <a:srgbClr val="666666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900" u="sng">
                <a:solidFill>
                  <a:srgbClr val="666666"/>
                </a:solidFill>
              </a:rPr>
              <a:t>Website Information</a:t>
            </a:r>
            <a:endParaRPr b="1" sz="900" u="sng">
              <a:solidFill>
                <a:srgbClr val="666666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68" u="sng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68" u="sng">
              <a:solidFill>
                <a:srgbClr val="666666"/>
              </a:solidFill>
            </a:endParaRPr>
          </a:p>
        </p:txBody>
      </p:sp>
      <p:sp>
        <p:nvSpPr>
          <p:cNvPr id="342" name="Google Shape;342;p57"/>
          <p:cNvSpPr/>
          <p:nvPr/>
        </p:nvSpPr>
        <p:spPr>
          <a:xfrm>
            <a:off x="323275" y="2826261"/>
            <a:ext cx="4251000" cy="1016926"/>
          </a:xfrm>
          <a:prstGeom prst="roundRect">
            <a:avLst>
              <a:gd fmla="val 270" name="adj"/>
            </a:avLst>
          </a:prstGeom>
          <a:noFill/>
          <a:ln>
            <a:noFill/>
          </a:ln>
        </p:spPr>
        <p:txBody>
          <a:bodyPr anchorCtr="0" anchor="t" bIns="95925" lIns="95925" spcFirstLastPara="1" rIns="95925" wrap="square" tIns="95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868">
                <a:solidFill>
                  <a:srgbClr val="666666"/>
                </a:solidFill>
              </a:rPr>
              <a:t>{Website description}</a:t>
            </a:r>
            <a:endParaRPr sz="800">
              <a:solidFill>
                <a:srgbClr val="666666"/>
              </a:solidFill>
            </a:endParaRPr>
          </a:p>
        </p:txBody>
      </p:sp>
      <p:sp>
        <p:nvSpPr>
          <p:cNvPr id="343" name="Google Shape;343;p57"/>
          <p:cNvSpPr/>
          <p:nvPr/>
        </p:nvSpPr>
        <p:spPr>
          <a:xfrm>
            <a:off x="254776" y="1013132"/>
            <a:ext cx="4360500" cy="268200"/>
          </a:xfrm>
          <a:prstGeom prst="roundRect">
            <a:avLst>
              <a:gd fmla="val 9946" name="adj"/>
            </a:avLst>
          </a:prstGeom>
          <a:noFill/>
          <a:ln>
            <a:noFill/>
          </a:ln>
        </p:spPr>
        <p:txBody>
          <a:bodyPr anchorCtr="0" anchor="b" bIns="95925" lIns="95925" spcFirstLastPara="1" rIns="95925" wrap="square" tIns="95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 u="sng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900">
                <a:solidFill>
                  <a:schemeClr val="dk2"/>
                </a:solidFill>
              </a:rPr>
              <a:t>導入フォーマット: {Format}</a:t>
            </a:r>
            <a:endParaRPr sz="900">
              <a:solidFill>
                <a:schemeClr val="dk2"/>
              </a:solidFill>
            </a:endParaRPr>
          </a:p>
        </p:txBody>
      </p:sp>
      <p:sp>
        <p:nvSpPr>
          <p:cNvPr id="344" name="Google Shape;344;p57"/>
          <p:cNvSpPr/>
          <p:nvPr/>
        </p:nvSpPr>
        <p:spPr>
          <a:xfrm>
            <a:off x="253100" y="1282493"/>
            <a:ext cx="4406100" cy="263700"/>
          </a:xfrm>
          <a:prstGeom prst="roundRect">
            <a:avLst>
              <a:gd fmla="val 9946" name="adj"/>
            </a:avLst>
          </a:prstGeom>
          <a:noFill/>
          <a:ln>
            <a:noFill/>
          </a:ln>
        </p:spPr>
        <p:txBody>
          <a:bodyPr anchorCtr="0" anchor="b" bIns="95925" lIns="95925" spcFirstLastPara="1" rIns="95925" wrap="square" tIns="95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 u="sng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900">
                <a:solidFill>
                  <a:schemeClr val="dk2"/>
                </a:solidFill>
              </a:rPr>
              <a:t>導入ページ:</a:t>
            </a:r>
            <a:r>
              <a:rPr b="1" lang="ja" sz="700">
                <a:solidFill>
                  <a:schemeClr val="dk2"/>
                </a:solidFill>
              </a:rPr>
              <a:t> {URL}</a:t>
            </a:r>
            <a:endParaRPr sz="700">
              <a:solidFill>
                <a:schemeClr val="dk2"/>
              </a:solidFill>
            </a:endParaRPr>
          </a:p>
        </p:txBody>
      </p:sp>
      <p:sp>
        <p:nvSpPr>
          <p:cNvPr id="345" name="Google Shape;345;p57"/>
          <p:cNvSpPr/>
          <p:nvPr/>
        </p:nvSpPr>
        <p:spPr>
          <a:xfrm>
            <a:off x="4864675" y="1750875"/>
            <a:ext cx="3999000" cy="2607600"/>
          </a:xfrm>
          <a:prstGeom prst="roundRect">
            <a:avLst>
              <a:gd fmla="val 3465" name="adj"/>
            </a:avLst>
          </a:prstGeom>
          <a:noFill/>
          <a:ln>
            <a:noFill/>
          </a:ln>
        </p:spPr>
        <p:txBody>
          <a:bodyPr anchorCtr="0" anchor="ctr" bIns="99025" lIns="99025" spcFirstLastPara="1" rIns="99025" wrap="square" tIns="990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 sz="1516">
                <a:solidFill>
                  <a:schemeClr val="dk1"/>
                </a:solidFill>
              </a:rPr>
              <a:t>{Insert Screenshot here}</a:t>
            </a:r>
            <a:endParaRPr sz="1516"/>
          </a:p>
        </p:txBody>
      </p:sp>
      <p:sp>
        <p:nvSpPr>
          <p:cNvPr id="346" name="Google Shape;346;p57"/>
          <p:cNvSpPr txBox="1"/>
          <p:nvPr/>
        </p:nvSpPr>
        <p:spPr>
          <a:xfrm>
            <a:off x="6209031" y="874450"/>
            <a:ext cx="1314600" cy="80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ja" sz="1000">
                <a:solidFill>
                  <a:schemeClr val="dk2"/>
                </a:solidFill>
              </a:rPr>
              <a:t>{Channel logo 2}</a:t>
            </a:r>
            <a:endParaRPr sz="1000">
              <a:solidFill>
                <a:schemeClr val="dk2"/>
              </a:solidFill>
            </a:endParaRPr>
          </a:p>
        </p:txBody>
      </p:sp>
      <p:sp>
        <p:nvSpPr>
          <p:cNvPr id="347" name="Google Shape;347;p57"/>
          <p:cNvSpPr txBox="1"/>
          <p:nvPr/>
        </p:nvSpPr>
        <p:spPr>
          <a:xfrm>
            <a:off x="7584068" y="879525"/>
            <a:ext cx="1314600" cy="80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ja" sz="1000">
                <a:solidFill>
                  <a:schemeClr val="dk2"/>
                </a:solidFill>
              </a:rPr>
              <a:t>{Channel logo 3}</a:t>
            </a:r>
            <a:endParaRPr sz="1000">
              <a:solidFill>
                <a:schemeClr val="dk2"/>
              </a:solidFill>
            </a:endParaRPr>
          </a:p>
        </p:txBody>
      </p:sp>
      <p:sp>
        <p:nvSpPr>
          <p:cNvPr id="348" name="Google Shape;348;p57"/>
          <p:cNvSpPr txBox="1"/>
          <p:nvPr/>
        </p:nvSpPr>
        <p:spPr>
          <a:xfrm>
            <a:off x="254750" y="4136666"/>
            <a:ext cx="1410300" cy="3153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ctr" bIns="98075" lIns="98075" spcFirstLastPara="1" rIns="98075" wrap="square" tIns="9807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87"/>
              </a:spcAft>
              <a:buNone/>
            </a:pPr>
            <a:r>
              <a:rPr lang="ja" sz="672">
                <a:solidFill>
                  <a:schemeClr val="dk2"/>
                </a:solidFill>
              </a:rPr>
              <a:t>{View-Through UU Rate}</a:t>
            </a:r>
            <a:endParaRPr sz="672">
              <a:solidFill>
                <a:schemeClr val="dk2"/>
              </a:solidFill>
            </a:endParaRPr>
          </a:p>
        </p:txBody>
      </p:sp>
      <p:sp>
        <p:nvSpPr>
          <p:cNvPr id="349" name="Google Shape;349;p57"/>
          <p:cNvSpPr txBox="1"/>
          <p:nvPr/>
        </p:nvSpPr>
        <p:spPr>
          <a:xfrm>
            <a:off x="1729887" y="4134682"/>
            <a:ext cx="1410300" cy="3153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ctr" bIns="98075" lIns="98075" spcFirstLastPara="1" rIns="98075" wrap="square" tIns="9807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87"/>
              </a:spcAft>
              <a:buNone/>
            </a:pPr>
            <a:r>
              <a:rPr lang="ja" sz="672">
                <a:solidFill>
                  <a:schemeClr val="dk2"/>
                </a:solidFill>
              </a:rPr>
              <a:t>{</a:t>
            </a:r>
            <a:r>
              <a:rPr lang="ja" sz="672">
                <a:solidFill>
                  <a:schemeClr val="dk2"/>
                </a:solidFill>
              </a:rPr>
              <a:t>CTA Click UU Rate</a:t>
            </a:r>
            <a:r>
              <a:rPr lang="ja" sz="672">
                <a:solidFill>
                  <a:schemeClr val="dk2"/>
                </a:solidFill>
              </a:rPr>
              <a:t>}</a:t>
            </a:r>
            <a:endParaRPr sz="672">
              <a:solidFill>
                <a:schemeClr val="dk2"/>
              </a:solidFill>
            </a:endParaRPr>
          </a:p>
        </p:txBody>
      </p:sp>
      <p:sp>
        <p:nvSpPr>
          <p:cNvPr id="350" name="Google Shape;350;p57"/>
          <p:cNvSpPr txBox="1"/>
          <p:nvPr/>
        </p:nvSpPr>
        <p:spPr>
          <a:xfrm>
            <a:off x="3205000" y="4136666"/>
            <a:ext cx="1410300" cy="3153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ctr" bIns="98075" lIns="98075" spcFirstLastPara="1" rIns="98075" wrap="square" tIns="9807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87"/>
              </a:spcAft>
              <a:buNone/>
            </a:pPr>
            <a:r>
              <a:rPr lang="ja" sz="672">
                <a:solidFill>
                  <a:schemeClr val="dk2"/>
                </a:solidFill>
              </a:rPr>
              <a:t>{</a:t>
            </a:r>
            <a:r>
              <a:rPr lang="ja" sz="672">
                <a:solidFill>
                  <a:schemeClr val="dk2"/>
                </a:solidFill>
              </a:rPr>
              <a:t>50% Completion UU Rate</a:t>
            </a:r>
            <a:r>
              <a:rPr lang="ja" sz="672">
                <a:solidFill>
                  <a:schemeClr val="dk2"/>
                </a:solidFill>
              </a:rPr>
              <a:t>}</a:t>
            </a:r>
            <a:endParaRPr sz="672">
              <a:solidFill>
                <a:schemeClr val="dk2"/>
              </a:solidFill>
            </a:endParaRPr>
          </a:p>
        </p:txBody>
      </p:sp>
      <p:sp>
        <p:nvSpPr>
          <p:cNvPr id="351" name="Google Shape;351;p57"/>
          <p:cNvSpPr/>
          <p:nvPr/>
        </p:nvSpPr>
        <p:spPr>
          <a:xfrm>
            <a:off x="245675" y="3911863"/>
            <a:ext cx="1410300" cy="263700"/>
          </a:xfrm>
          <a:prstGeom prst="roundRect">
            <a:avLst>
              <a:gd fmla="val 9946" name="adj"/>
            </a:avLst>
          </a:prstGeom>
          <a:noFill/>
          <a:ln>
            <a:noFill/>
          </a:ln>
        </p:spPr>
        <p:txBody>
          <a:bodyPr anchorCtr="0" anchor="ctr" bIns="95925" lIns="95925" spcFirstLastPara="1" rIns="95925" wrap="square" tIns="959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700" u="sng">
                <a:solidFill>
                  <a:schemeClr val="dk2"/>
                </a:solidFill>
              </a:rPr>
              <a:t>ビュースルーUU率</a:t>
            </a:r>
            <a:endParaRPr sz="500" u="sng">
              <a:solidFill>
                <a:schemeClr val="dk2"/>
              </a:solidFill>
            </a:endParaRPr>
          </a:p>
        </p:txBody>
      </p:sp>
      <p:sp>
        <p:nvSpPr>
          <p:cNvPr id="352" name="Google Shape;352;p57"/>
          <p:cNvSpPr/>
          <p:nvPr/>
        </p:nvSpPr>
        <p:spPr>
          <a:xfrm>
            <a:off x="1729875" y="3912666"/>
            <a:ext cx="1410300" cy="263700"/>
          </a:xfrm>
          <a:prstGeom prst="roundRect">
            <a:avLst>
              <a:gd fmla="val 9946" name="adj"/>
            </a:avLst>
          </a:prstGeom>
          <a:noFill/>
          <a:ln>
            <a:noFill/>
          </a:ln>
        </p:spPr>
        <p:txBody>
          <a:bodyPr anchorCtr="0" anchor="ctr" bIns="95925" lIns="95925" spcFirstLastPara="1" rIns="95925" wrap="square" tIns="959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700" u="sng">
                <a:solidFill>
                  <a:schemeClr val="dk2"/>
                </a:solidFill>
              </a:rPr>
              <a:t>CTAクリック</a:t>
            </a:r>
            <a:r>
              <a:rPr b="1" lang="ja" sz="700" u="sng">
                <a:solidFill>
                  <a:schemeClr val="dk2"/>
                </a:solidFill>
              </a:rPr>
              <a:t>UU率</a:t>
            </a:r>
            <a:endParaRPr sz="500" u="sng">
              <a:solidFill>
                <a:schemeClr val="dk2"/>
              </a:solidFill>
            </a:endParaRPr>
          </a:p>
        </p:txBody>
      </p:sp>
      <p:sp>
        <p:nvSpPr>
          <p:cNvPr id="353" name="Google Shape;353;p57"/>
          <p:cNvSpPr/>
          <p:nvPr/>
        </p:nvSpPr>
        <p:spPr>
          <a:xfrm>
            <a:off x="3205000" y="3918735"/>
            <a:ext cx="1410300" cy="263700"/>
          </a:xfrm>
          <a:prstGeom prst="roundRect">
            <a:avLst>
              <a:gd fmla="val 9946" name="adj"/>
            </a:avLst>
          </a:prstGeom>
          <a:noFill/>
          <a:ln>
            <a:noFill/>
          </a:ln>
        </p:spPr>
        <p:txBody>
          <a:bodyPr anchorCtr="0" anchor="ctr" bIns="95925" lIns="95925" spcFirstLastPara="1" rIns="95925" wrap="square" tIns="959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700" u="sng">
                <a:solidFill>
                  <a:schemeClr val="dk2"/>
                </a:solidFill>
              </a:rPr>
              <a:t>視聴完了率50%</a:t>
            </a:r>
            <a:r>
              <a:rPr b="1" lang="ja" sz="700" u="sng">
                <a:solidFill>
                  <a:schemeClr val="dk2"/>
                </a:solidFill>
              </a:rPr>
              <a:t>UU率</a:t>
            </a:r>
            <a:endParaRPr sz="500" u="sng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8"/>
          <p:cNvSpPr txBox="1"/>
          <p:nvPr/>
        </p:nvSpPr>
        <p:spPr>
          <a:xfrm>
            <a:off x="322425" y="4595025"/>
            <a:ext cx="68022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ja" sz="700">
                <a:solidFill>
                  <a:schemeClr val="dk2"/>
                </a:solidFill>
              </a:rPr>
              <a:t>{URL}</a:t>
            </a:r>
            <a:endParaRPr sz="700"/>
          </a:p>
        </p:txBody>
      </p:sp>
      <p:sp>
        <p:nvSpPr>
          <p:cNvPr id="359" name="Google Shape;359;p58"/>
          <p:cNvSpPr txBox="1"/>
          <p:nvPr>
            <p:ph type="title"/>
          </p:nvPr>
        </p:nvSpPr>
        <p:spPr>
          <a:xfrm>
            <a:off x="311700" y="222750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ja" sz="1600">
                <a:latin typeface="Arial"/>
                <a:ea typeface="Arial"/>
                <a:cs typeface="Arial"/>
                <a:sym typeface="Arial"/>
              </a:rPr>
              <a:t>Case Study</a:t>
            </a:r>
            <a:r>
              <a:rPr b="1" lang="ja" sz="1600">
                <a:latin typeface="Arial"/>
                <a:ea typeface="Arial"/>
                <a:cs typeface="Arial"/>
                <a:sym typeface="Arial"/>
              </a:rPr>
              <a:t>: {Channel Name} - {Business Country} / {Account: Industry}</a:t>
            </a:r>
            <a:endParaRPr b="1" sz="16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0" name="Google Shape;360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3219" y="1685847"/>
            <a:ext cx="5105724" cy="3030325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58"/>
          <p:cNvSpPr/>
          <p:nvPr/>
        </p:nvSpPr>
        <p:spPr>
          <a:xfrm>
            <a:off x="4864675" y="1750875"/>
            <a:ext cx="3999000" cy="2607600"/>
          </a:xfrm>
          <a:prstGeom prst="roundRect">
            <a:avLst>
              <a:gd fmla="val 3465" name="adj"/>
            </a:avLst>
          </a:prstGeom>
          <a:noFill/>
          <a:ln>
            <a:noFill/>
          </a:ln>
        </p:spPr>
        <p:txBody>
          <a:bodyPr anchorCtr="0" anchor="ctr" bIns="99025" lIns="99025" spcFirstLastPara="1" rIns="99025" wrap="square" tIns="990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 sz="1516">
                <a:solidFill>
                  <a:schemeClr val="dk1"/>
                </a:solidFill>
              </a:rPr>
              <a:t>{Insert Screenshot here}</a:t>
            </a:r>
            <a:endParaRPr sz="1516"/>
          </a:p>
        </p:txBody>
      </p:sp>
      <p:sp>
        <p:nvSpPr>
          <p:cNvPr id="362" name="Google Shape;362;p58"/>
          <p:cNvSpPr txBox="1"/>
          <p:nvPr/>
        </p:nvSpPr>
        <p:spPr>
          <a:xfrm>
            <a:off x="4833993" y="879525"/>
            <a:ext cx="1314600" cy="80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ja" sz="1000">
                <a:solidFill>
                  <a:schemeClr val="dk2"/>
                </a:solidFill>
              </a:rPr>
              <a:t>{Channel logo 1}</a:t>
            </a:r>
            <a:endParaRPr sz="1000">
              <a:solidFill>
                <a:schemeClr val="dk2"/>
              </a:solidFill>
            </a:endParaRPr>
          </a:p>
        </p:txBody>
      </p:sp>
      <p:sp>
        <p:nvSpPr>
          <p:cNvPr id="363" name="Google Shape;363;p58"/>
          <p:cNvSpPr txBox="1"/>
          <p:nvPr/>
        </p:nvSpPr>
        <p:spPr>
          <a:xfrm>
            <a:off x="6209031" y="874450"/>
            <a:ext cx="1314600" cy="80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ja" sz="1000">
                <a:solidFill>
                  <a:schemeClr val="dk2"/>
                </a:solidFill>
              </a:rPr>
              <a:t>{Channel logo 2}</a:t>
            </a:r>
            <a:endParaRPr sz="1000">
              <a:solidFill>
                <a:schemeClr val="dk2"/>
              </a:solidFill>
            </a:endParaRPr>
          </a:p>
        </p:txBody>
      </p:sp>
      <p:sp>
        <p:nvSpPr>
          <p:cNvPr id="364" name="Google Shape;364;p58"/>
          <p:cNvSpPr txBox="1"/>
          <p:nvPr/>
        </p:nvSpPr>
        <p:spPr>
          <a:xfrm>
            <a:off x="7584068" y="879525"/>
            <a:ext cx="1314600" cy="80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ja" sz="1000">
                <a:solidFill>
                  <a:schemeClr val="dk2"/>
                </a:solidFill>
              </a:rPr>
              <a:t>{Channel logo 3}</a:t>
            </a:r>
            <a:endParaRPr sz="1000">
              <a:solidFill>
                <a:schemeClr val="dk2"/>
              </a:solidFill>
            </a:endParaRPr>
          </a:p>
        </p:txBody>
      </p:sp>
      <p:sp>
        <p:nvSpPr>
          <p:cNvPr id="365" name="Google Shape;365;p58"/>
          <p:cNvSpPr/>
          <p:nvPr/>
        </p:nvSpPr>
        <p:spPr>
          <a:xfrm>
            <a:off x="254776" y="1013132"/>
            <a:ext cx="4360500" cy="268200"/>
          </a:xfrm>
          <a:prstGeom prst="roundRect">
            <a:avLst>
              <a:gd fmla="val 9946" name="adj"/>
            </a:avLst>
          </a:prstGeom>
          <a:noFill/>
          <a:ln>
            <a:noFill/>
          </a:ln>
        </p:spPr>
        <p:txBody>
          <a:bodyPr anchorCtr="0" anchor="b" bIns="95925" lIns="95925" spcFirstLastPara="1" rIns="95925" wrap="square" tIns="95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 u="sng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1000">
                <a:solidFill>
                  <a:schemeClr val="dk2"/>
                </a:solidFill>
              </a:rPr>
              <a:t>Implemented Format</a:t>
            </a:r>
            <a:r>
              <a:rPr b="1" lang="ja" sz="900">
                <a:solidFill>
                  <a:schemeClr val="dk2"/>
                </a:solidFill>
              </a:rPr>
              <a:t>: {Format}</a:t>
            </a:r>
            <a:endParaRPr sz="900">
              <a:solidFill>
                <a:schemeClr val="dk2"/>
              </a:solidFill>
            </a:endParaRPr>
          </a:p>
        </p:txBody>
      </p:sp>
      <p:sp>
        <p:nvSpPr>
          <p:cNvPr id="366" name="Google Shape;366;p58"/>
          <p:cNvSpPr/>
          <p:nvPr/>
        </p:nvSpPr>
        <p:spPr>
          <a:xfrm>
            <a:off x="253100" y="1282493"/>
            <a:ext cx="4406100" cy="263700"/>
          </a:xfrm>
          <a:prstGeom prst="roundRect">
            <a:avLst>
              <a:gd fmla="val 9946" name="adj"/>
            </a:avLst>
          </a:prstGeom>
          <a:noFill/>
          <a:ln>
            <a:noFill/>
          </a:ln>
        </p:spPr>
        <p:txBody>
          <a:bodyPr anchorCtr="0" anchor="b" bIns="95925" lIns="95925" spcFirstLastPara="1" rIns="95925" wrap="square" tIns="95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 u="sng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1000">
                <a:solidFill>
                  <a:schemeClr val="dk2"/>
                </a:solidFill>
              </a:rPr>
              <a:t>Website URL</a:t>
            </a:r>
            <a:r>
              <a:rPr b="1" lang="ja" sz="900">
                <a:solidFill>
                  <a:schemeClr val="dk2"/>
                </a:solidFill>
              </a:rPr>
              <a:t>:</a:t>
            </a:r>
            <a:r>
              <a:rPr b="1" lang="ja" sz="700">
                <a:solidFill>
                  <a:schemeClr val="dk2"/>
                </a:solidFill>
              </a:rPr>
              <a:t> {URL}</a:t>
            </a:r>
            <a:endParaRPr sz="700">
              <a:solidFill>
                <a:schemeClr val="dk2"/>
              </a:solidFill>
            </a:endParaRPr>
          </a:p>
        </p:txBody>
      </p:sp>
      <p:sp>
        <p:nvSpPr>
          <p:cNvPr id="367" name="Google Shape;367;p58"/>
          <p:cNvSpPr/>
          <p:nvPr/>
        </p:nvSpPr>
        <p:spPr>
          <a:xfrm>
            <a:off x="245675" y="1559986"/>
            <a:ext cx="4406100" cy="962944"/>
          </a:xfrm>
          <a:prstGeom prst="roundRect">
            <a:avLst>
              <a:gd fmla="val 9946" name="adj"/>
            </a:avLst>
          </a:prstGeom>
          <a:solidFill>
            <a:schemeClr val="lt2"/>
          </a:solidFill>
          <a:ln cap="flat" cmpd="sng" w="10000">
            <a:solidFill>
              <a:srgbClr val="666666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5925" lIns="95925" spcFirstLastPara="1" rIns="95925" wrap="square" tIns="959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" u="sng">
              <a:solidFill>
                <a:srgbClr val="666666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900" u="sng">
                <a:solidFill>
                  <a:srgbClr val="666666"/>
                </a:solidFill>
              </a:rPr>
              <a:t>Why firework?</a:t>
            </a:r>
            <a:endParaRPr b="1" sz="900" u="sng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68">
              <a:solidFill>
                <a:srgbClr val="666666"/>
              </a:solidFill>
            </a:endParaRPr>
          </a:p>
        </p:txBody>
      </p:sp>
      <p:sp>
        <p:nvSpPr>
          <p:cNvPr id="368" name="Google Shape;368;p58"/>
          <p:cNvSpPr/>
          <p:nvPr/>
        </p:nvSpPr>
        <p:spPr>
          <a:xfrm>
            <a:off x="333725" y="1803745"/>
            <a:ext cx="4251000" cy="674199"/>
          </a:xfrm>
          <a:prstGeom prst="roundRect">
            <a:avLst>
              <a:gd fmla="val 270" name="adj"/>
            </a:avLst>
          </a:prstGeom>
          <a:noFill/>
          <a:ln>
            <a:noFill/>
          </a:ln>
        </p:spPr>
        <p:txBody>
          <a:bodyPr anchorCtr="0" anchor="t" bIns="95925" lIns="95925" spcFirstLastPara="1" rIns="95925" wrap="square" tIns="95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54"/>
              <a:buFont typeface="Arial"/>
              <a:buNone/>
            </a:pPr>
            <a:r>
              <a:rPr lang="ja" sz="800">
                <a:solidFill>
                  <a:srgbClr val="666666"/>
                </a:solidFill>
              </a:rPr>
              <a:t>{Why firework?}</a:t>
            </a:r>
            <a:endParaRPr sz="800">
              <a:solidFill>
                <a:srgbClr val="666666"/>
              </a:solidFill>
            </a:endParaRPr>
          </a:p>
        </p:txBody>
      </p:sp>
      <p:sp>
        <p:nvSpPr>
          <p:cNvPr id="369" name="Google Shape;369;p58"/>
          <p:cNvSpPr/>
          <p:nvPr/>
        </p:nvSpPr>
        <p:spPr>
          <a:xfrm>
            <a:off x="245675" y="2573446"/>
            <a:ext cx="4406100" cy="1307050"/>
          </a:xfrm>
          <a:prstGeom prst="roundRect">
            <a:avLst>
              <a:gd fmla="val 9946" name="adj"/>
            </a:avLst>
          </a:prstGeom>
          <a:solidFill>
            <a:schemeClr val="lt2"/>
          </a:solidFill>
          <a:ln cap="flat" cmpd="sng" w="10000">
            <a:solidFill>
              <a:srgbClr val="666666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5925" lIns="95925" spcFirstLastPara="1" rIns="95925" wrap="square" tIns="959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" u="sng">
              <a:solidFill>
                <a:srgbClr val="666666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900" u="sng">
                <a:solidFill>
                  <a:srgbClr val="666666"/>
                </a:solidFill>
              </a:rPr>
              <a:t>Website Information</a:t>
            </a:r>
            <a:endParaRPr b="1" sz="900" u="sng">
              <a:solidFill>
                <a:srgbClr val="666666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68" u="sng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68" u="sng">
              <a:solidFill>
                <a:srgbClr val="666666"/>
              </a:solidFill>
            </a:endParaRPr>
          </a:p>
        </p:txBody>
      </p:sp>
      <p:sp>
        <p:nvSpPr>
          <p:cNvPr id="370" name="Google Shape;370;p58"/>
          <p:cNvSpPr/>
          <p:nvPr/>
        </p:nvSpPr>
        <p:spPr>
          <a:xfrm>
            <a:off x="323275" y="2826261"/>
            <a:ext cx="4251000" cy="1016926"/>
          </a:xfrm>
          <a:prstGeom prst="roundRect">
            <a:avLst>
              <a:gd fmla="val 270" name="adj"/>
            </a:avLst>
          </a:prstGeom>
          <a:noFill/>
          <a:ln>
            <a:noFill/>
          </a:ln>
        </p:spPr>
        <p:txBody>
          <a:bodyPr anchorCtr="0" anchor="t" bIns="95925" lIns="95925" spcFirstLastPara="1" rIns="95925" wrap="square" tIns="95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868">
                <a:solidFill>
                  <a:srgbClr val="666666"/>
                </a:solidFill>
              </a:rPr>
              <a:t>{Website description}</a:t>
            </a:r>
            <a:endParaRPr sz="800">
              <a:solidFill>
                <a:srgbClr val="666666"/>
              </a:solidFill>
            </a:endParaRPr>
          </a:p>
        </p:txBody>
      </p:sp>
      <p:sp>
        <p:nvSpPr>
          <p:cNvPr id="371" name="Google Shape;371;p58"/>
          <p:cNvSpPr txBox="1"/>
          <p:nvPr/>
        </p:nvSpPr>
        <p:spPr>
          <a:xfrm>
            <a:off x="254750" y="4136666"/>
            <a:ext cx="1410300" cy="3153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ctr" bIns="98075" lIns="98075" spcFirstLastPara="1" rIns="98075" wrap="square" tIns="9807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87"/>
              </a:spcAft>
              <a:buNone/>
            </a:pPr>
            <a:r>
              <a:rPr lang="ja" sz="672">
                <a:solidFill>
                  <a:schemeClr val="dk2"/>
                </a:solidFill>
              </a:rPr>
              <a:t>{View-Through UU Rate}</a:t>
            </a:r>
            <a:endParaRPr sz="672">
              <a:solidFill>
                <a:schemeClr val="dk2"/>
              </a:solidFill>
            </a:endParaRPr>
          </a:p>
        </p:txBody>
      </p:sp>
      <p:sp>
        <p:nvSpPr>
          <p:cNvPr id="372" name="Google Shape;372;p58"/>
          <p:cNvSpPr txBox="1"/>
          <p:nvPr/>
        </p:nvSpPr>
        <p:spPr>
          <a:xfrm>
            <a:off x="1729887" y="4134682"/>
            <a:ext cx="1410300" cy="3153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ctr" bIns="98075" lIns="98075" spcFirstLastPara="1" rIns="98075" wrap="square" tIns="9807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87"/>
              </a:spcAft>
              <a:buNone/>
            </a:pPr>
            <a:r>
              <a:rPr lang="ja" sz="672">
                <a:solidFill>
                  <a:schemeClr val="dk2"/>
                </a:solidFill>
              </a:rPr>
              <a:t>{CTA Click UU Rate}</a:t>
            </a:r>
            <a:endParaRPr sz="672">
              <a:solidFill>
                <a:schemeClr val="dk2"/>
              </a:solidFill>
            </a:endParaRPr>
          </a:p>
        </p:txBody>
      </p:sp>
      <p:sp>
        <p:nvSpPr>
          <p:cNvPr id="373" name="Google Shape;373;p58"/>
          <p:cNvSpPr txBox="1"/>
          <p:nvPr/>
        </p:nvSpPr>
        <p:spPr>
          <a:xfrm>
            <a:off x="3205000" y="4136666"/>
            <a:ext cx="1410300" cy="3153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ctr" bIns="98075" lIns="98075" spcFirstLastPara="1" rIns="98075" wrap="square" tIns="9807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87"/>
              </a:spcAft>
              <a:buNone/>
            </a:pPr>
            <a:r>
              <a:rPr lang="ja" sz="672">
                <a:solidFill>
                  <a:schemeClr val="dk2"/>
                </a:solidFill>
              </a:rPr>
              <a:t>{50% Completion UU Rate}</a:t>
            </a:r>
            <a:endParaRPr sz="672">
              <a:solidFill>
                <a:schemeClr val="dk2"/>
              </a:solidFill>
            </a:endParaRPr>
          </a:p>
        </p:txBody>
      </p:sp>
      <p:sp>
        <p:nvSpPr>
          <p:cNvPr id="374" name="Google Shape;374;p58"/>
          <p:cNvSpPr/>
          <p:nvPr/>
        </p:nvSpPr>
        <p:spPr>
          <a:xfrm>
            <a:off x="245675" y="3911863"/>
            <a:ext cx="1410300" cy="263700"/>
          </a:xfrm>
          <a:prstGeom prst="roundRect">
            <a:avLst>
              <a:gd fmla="val 9946" name="adj"/>
            </a:avLst>
          </a:prstGeom>
          <a:noFill/>
          <a:ln>
            <a:noFill/>
          </a:ln>
        </p:spPr>
        <p:txBody>
          <a:bodyPr anchorCtr="0" anchor="ctr" bIns="95925" lIns="95925" spcFirstLastPara="1" rIns="95925" wrap="square" tIns="959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700" u="sng">
                <a:solidFill>
                  <a:schemeClr val="dk2"/>
                </a:solidFill>
              </a:rPr>
              <a:t>View-Through </a:t>
            </a:r>
            <a:r>
              <a:rPr b="1" lang="ja" sz="700" u="sng">
                <a:solidFill>
                  <a:schemeClr val="dk2"/>
                </a:solidFill>
              </a:rPr>
              <a:t>UU Rate</a:t>
            </a:r>
            <a:endParaRPr sz="500" u="sng">
              <a:solidFill>
                <a:schemeClr val="dk2"/>
              </a:solidFill>
            </a:endParaRPr>
          </a:p>
        </p:txBody>
      </p:sp>
      <p:sp>
        <p:nvSpPr>
          <p:cNvPr id="375" name="Google Shape;375;p58"/>
          <p:cNvSpPr/>
          <p:nvPr/>
        </p:nvSpPr>
        <p:spPr>
          <a:xfrm>
            <a:off x="1729875" y="3912666"/>
            <a:ext cx="1410300" cy="263700"/>
          </a:xfrm>
          <a:prstGeom prst="roundRect">
            <a:avLst>
              <a:gd fmla="val 9946" name="adj"/>
            </a:avLst>
          </a:prstGeom>
          <a:noFill/>
          <a:ln>
            <a:noFill/>
          </a:ln>
        </p:spPr>
        <p:txBody>
          <a:bodyPr anchorCtr="0" anchor="ctr" bIns="95925" lIns="95925" spcFirstLastPara="1" rIns="95925" wrap="square" tIns="959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700" u="sng">
                <a:solidFill>
                  <a:schemeClr val="dk2"/>
                </a:solidFill>
              </a:rPr>
              <a:t>CTA Click UU Rate</a:t>
            </a:r>
            <a:endParaRPr sz="500" u="sng">
              <a:solidFill>
                <a:schemeClr val="dk2"/>
              </a:solidFill>
            </a:endParaRPr>
          </a:p>
        </p:txBody>
      </p:sp>
      <p:sp>
        <p:nvSpPr>
          <p:cNvPr id="376" name="Google Shape;376;p58"/>
          <p:cNvSpPr/>
          <p:nvPr/>
        </p:nvSpPr>
        <p:spPr>
          <a:xfrm>
            <a:off x="3205000" y="3918735"/>
            <a:ext cx="1410300" cy="263700"/>
          </a:xfrm>
          <a:prstGeom prst="roundRect">
            <a:avLst>
              <a:gd fmla="val 9946" name="adj"/>
            </a:avLst>
          </a:prstGeom>
          <a:noFill/>
          <a:ln>
            <a:noFill/>
          </a:ln>
        </p:spPr>
        <p:txBody>
          <a:bodyPr anchorCtr="0" anchor="ctr" bIns="95925" lIns="95925" spcFirstLastPara="1" rIns="95925" wrap="square" tIns="959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700" u="sng">
                <a:solidFill>
                  <a:schemeClr val="dk2"/>
                </a:solidFill>
              </a:rPr>
              <a:t>50% Completion UU Rate</a:t>
            </a:r>
            <a:endParaRPr sz="500" u="sng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DDD4D1"/>
      </a:accent1>
      <a:accent2>
        <a:srgbClr val="D939CD"/>
      </a:accent2>
      <a:accent3>
        <a:srgbClr val="FA016D"/>
      </a:accent3>
      <a:accent4>
        <a:srgbClr val="203A43"/>
      </a:accent4>
      <a:accent5>
        <a:srgbClr val="0396FF"/>
      </a:accent5>
      <a:accent6>
        <a:srgbClr val="130CB7"/>
      </a:accent6>
      <a:hlink>
        <a:srgbClr val="0E197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